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69" r:id="rId3"/>
    <p:sldMasterId id="2147483673" r:id="rId4"/>
    <p:sldMasterId id="2147483677" r:id="rId5"/>
    <p:sldMasterId id="2147483681" r:id="rId6"/>
    <p:sldMasterId id="2147483684" r:id="rId7"/>
    <p:sldMasterId id="2147483696" r:id="rId8"/>
  </p:sldMasterIdLst>
  <p:notesMasterIdLst>
    <p:notesMasterId r:id="rId24"/>
  </p:notesMasterIdLst>
  <p:sldIdLst>
    <p:sldId id="256" r:id="rId9"/>
    <p:sldId id="264" r:id="rId10"/>
    <p:sldId id="278" r:id="rId11"/>
    <p:sldId id="279" r:id="rId12"/>
    <p:sldId id="262" r:id="rId13"/>
    <p:sldId id="268" r:id="rId14"/>
    <p:sldId id="285" r:id="rId15"/>
    <p:sldId id="267" r:id="rId16"/>
    <p:sldId id="282" r:id="rId17"/>
    <p:sldId id="261" r:id="rId18"/>
    <p:sldId id="272" r:id="rId19"/>
    <p:sldId id="270" r:id="rId20"/>
    <p:sldId id="265" r:id="rId21"/>
    <p:sldId id="257" r:id="rId22"/>
    <p:sldId id="283"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314" autoAdjust="0"/>
  </p:normalViewPr>
  <p:slideViewPr>
    <p:cSldViewPr>
      <p:cViewPr>
        <p:scale>
          <a:sx n="78" d="100"/>
          <a:sy n="78" d="100"/>
        </p:scale>
        <p:origin x="1522" y="-54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son.329@wright.edu" userId="21ef3a392e62badd" providerId="LiveId" clId="{EB19E2C0-DF72-408B-9884-9C0B1509A022}"/>
    <pc:docChg chg="undo redo custSel addSld delSld modSld sldOrd">
      <pc:chgData name="robinson.329@wright.edu" userId="21ef3a392e62badd" providerId="LiveId" clId="{EB19E2C0-DF72-408B-9884-9C0B1509A022}" dt="2017-08-29T18:49:40.643" v="17440" actId="20577"/>
      <pc:docMkLst>
        <pc:docMk/>
      </pc:docMkLst>
      <pc:sldChg chg="modSp modNotesTx">
        <pc:chgData name="robinson.329@wright.edu" userId="21ef3a392e62badd" providerId="LiveId" clId="{EB19E2C0-DF72-408B-9884-9C0B1509A022}" dt="2017-08-29T17:06:14.433" v="8479" actId="20577"/>
        <pc:sldMkLst>
          <pc:docMk/>
          <pc:sldMk cId="2804349680" sldId="256"/>
        </pc:sldMkLst>
        <pc:spChg chg="mod">
          <ac:chgData name="robinson.329@wright.edu" userId="21ef3a392e62badd" providerId="LiveId" clId="{EB19E2C0-DF72-408B-9884-9C0B1509A022}" dt="2017-08-29T17:06:14.433" v="8479" actId="20577"/>
          <ac:spMkLst>
            <pc:docMk/>
            <pc:sldMk cId="2804349680" sldId="256"/>
            <ac:spMk id="3" creationId="{20A0B4BC-619F-4E2B-BF79-3A00EC6E9E2D}"/>
          </ac:spMkLst>
        </pc:spChg>
        <pc:picChg chg="mod">
          <ac:chgData name="robinson.329@wright.edu" userId="21ef3a392e62badd" providerId="LiveId" clId="{EB19E2C0-DF72-408B-9884-9C0B1509A022}" dt="2017-08-17T13:13:09.434" v="2362" actId="1076"/>
          <ac:picMkLst>
            <pc:docMk/>
            <pc:sldMk cId="2804349680" sldId="256"/>
            <ac:picMk id="19" creationId="{040048A5-6C5D-4E86-88E4-F478B32ED795}"/>
          </ac:picMkLst>
        </pc:picChg>
        <pc:picChg chg="mod">
          <ac:chgData name="robinson.329@wright.edu" userId="21ef3a392e62badd" providerId="LiveId" clId="{EB19E2C0-DF72-408B-9884-9C0B1509A022}" dt="2017-08-17T13:13:33.029" v="2365" actId="1076"/>
          <ac:picMkLst>
            <pc:docMk/>
            <pc:sldMk cId="2804349680" sldId="256"/>
            <ac:picMk id="20" creationId="{0CC9FCAE-5577-4F26-BCF2-26A830146747}"/>
          </ac:picMkLst>
        </pc:picChg>
        <pc:picChg chg="mod">
          <ac:chgData name="robinson.329@wright.edu" userId="21ef3a392e62badd" providerId="LiveId" clId="{EB19E2C0-DF72-408B-9884-9C0B1509A022}" dt="2017-08-17T13:13:33.029" v="2365" actId="1076"/>
          <ac:picMkLst>
            <pc:docMk/>
            <pc:sldMk cId="2804349680" sldId="256"/>
            <ac:picMk id="21" creationId="{3CAC8BB9-BC99-421B-A970-61293D95E6E5}"/>
          </ac:picMkLst>
        </pc:picChg>
      </pc:sldChg>
      <pc:sldChg chg="addSp modSp modNotesTx">
        <pc:chgData name="robinson.329@wright.edu" userId="21ef3a392e62badd" providerId="LiveId" clId="{EB19E2C0-DF72-408B-9884-9C0B1509A022}" dt="2017-08-29T18:49:40.643" v="17440" actId="20577"/>
        <pc:sldMkLst>
          <pc:docMk/>
          <pc:sldMk cId="3884738141" sldId="257"/>
        </pc:sldMkLst>
        <pc:spChg chg="mod">
          <ac:chgData name="robinson.329@wright.edu" userId="21ef3a392e62badd" providerId="LiveId" clId="{EB19E2C0-DF72-408B-9884-9C0B1509A022}" dt="2017-08-21T17:02:42.384" v="3273" actId="27636"/>
          <ac:spMkLst>
            <pc:docMk/>
            <pc:sldMk cId="3884738141" sldId="257"/>
            <ac:spMk id="3" creationId="{DA185896-23A6-4D76-8078-BD3DBCB09A89}"/>
          </ac:spMkLst>
        </pc:spChg>
        <pc:spChg chg="add">
          <ac:chgData name="robinson.329@wright.edu" userId="21ef3a392e62badd" providerId="LiveId" clId="{EB19E2C0-DF72-408B-9884-9C0B1509A022}" dt="2017-08-21T16:58:11.140" v="3208" actId="27636"/>
          <ac:spMkLst>
            <pc:docMk/>
            <pc:sldMk cId="3884738141" sldId="257"/>
            <ac:spMk id="4" creationId="{122588DA-045E-4F86-9023-D79443E60A57}"/>
          </ac:spMkLst>
        </pc:spChg>
        <pc:spChg chg="add">
          <ac:chgData name="robinson.329@wright.edu" userId="21ef3a392e62badd" providerId="LiveId" clId="{EB19E2C0-DF72-408B-9884-9C0B1509A022}" dt="2017-08-21T16:58:11.140" v="3208" actId="27636"/>
          <ac:spMkLst>
            <pc:docMk/>
            <pc:sldMk cId="3884738141" sldId="257"/>
            <ac:spMk id="5" creationId="{0021A274-C883-4870-8A59-CB0291A705C4}"/>
          </ac:spMkLst>
        </pc:spChg>
        <pc:spChg chg="add">
          <ac:chgData name="robinson.329@wright.edu" userId="21ef3a392e62badd" providerId="LiveId" clId="{EB19E2C0-DF72-408B-9884-9C0B1509A022}" dt="2017-08-21T16:58:11.140" v="3208" actId="27636"/>
          <ac:spMkLst>
            <pc:docMk/>
            <pc:sldMk cId="3884738141" sldId="257"/>
            <ac:spMk id="6" creationId="{233A2FAA-AA12-4423-B4C2-DF614E6568FE}"/>
          </ac:spMkLst>
        </pc:spChg>
      </pc:sldChg>
      <pc:sldChg chg="modNotesTx">
        <pc:chgData name="robinson.329@wright.edu" userId="21ef3a392e62badd" providerId="LiveId" clId="{EB19E2C0-DF72-408B-9884-9C0B1509A022}" dt="2017-08-29T17:56:50.684" v="14929" actId="20577"/>
        <pc:sldMkLst>
          <pc:docMk/>
          <pc:sldMk cId="4099954866" sldId="261"/>
        </pc:sldMkLst>
      </pc:sldChg>
      <pc:sldChg chg="addSp delSp modSp modAnim modNotesTx">
        <pc:chgData name="robinson.329@wright.edu" userId="21ef3a392e62badd" providerId="LiveId" clId="{EB19E2C0-DF72-408B-9884-9C0B1509A022}" dt="2017-08-29T17:16:03.669" v="10214" actId="20577"/>
        <pc:sldMkLst>
          <pc:docMk/>
          <pc:sldMk cId="4181603917" sldId="262"/>
        </pc:sldMkLst>
        <pc:spChg chg="mod ord">
          <ac:chgData name="robinson.329@wright.edu" userId="21ef3a392e62badd" providerId="LiveId" clId="{EB19E2C0-DF72-408B-9884-9C0B1509A022}" dt="2017-08-17T12:27:07.232" v="2103" actId="14100"/>
          <ac:spMkLst>
            <pc:docMk/>
            <pc:sldMk cId="4181603917" sldId="262"/>
            <ac:spMk id="3" creationId="{DACD9B71-0C07-46A5-A22C-BF33EFCAD459}"/>
          </ac:spMkLst>
        </pc:spChg>
        <pc:spChg chg="del">
          <ac:chgData name="robinson.329@wright.edu" userId="21ef3a392e62badd" providerId="LiveId" clId="{EB19E2C0-DF72-408B-9884-9C0B1509A022}" dt="2017-08-17T02:29:53.738" v="504" actId="478"/>
          <ac:spMkLst>
            <pc:docMk/>
            <pc:sldMk cId="4181603917" sldId="262"/>
            <ac:spMk id="10" creationId="{25180EE6-ED7F-48E0-A124-A9802FBB2BFF}"/>
          </ac:spMkLst>
        </pc:spChg>
        <pc:spChg chg="del mod">
          <ac:chgData name="robinson.329@wright.edu" userId="21ef3a392e62badd" providerId="LiveId" clId="{EB19E2C0-DF72-408B-9884-9C0B1509A022}" dt="2017-08-17T11:45:14.956" v="1017" actId="478"/>
          <ac:spMkLst>
            <pc:docMk/>
            <pc:sldMk cId="4181603917" sldId="262"/>
            <ac:spMk id="12" creationId="{6E3564EA-A366-4D72-915B-AB72719FD6D7}"/>
          </ac:spMkLst>
        </pc:spChg>
        <pc:picChg chg="del mod">
          <ac:chgData name="robinson.329@wright.edu" userId="21ef3a392e62badd" providerId="LiveId" clId="{EB19E2C0-DF72-408B-9884-9C0B1509A022}" dt="2017-08-17T12:26:27.456" v="2097" actId="478"/>
          <ac:picMkLst>
            <pc:docMk/>
            <pc:sldMk cId="4181603917" sldId="262"/>
            <ac:picMk id="8" creationId="{9D78EEB3-D541-4411-9EEE-40104C964218}"/>
          </ac:picMkLst>
        </pc:picChg>
        <pc:picChg chg="add del mod">
          <ac:chgData name="robinson.329@wright.edu" userId="21ef3a392e62badd" providerId="LiveId" clId="{EB19E2C0-DF72-408B-9884-9C0B1509A022}" dt="2017-08-17T12:33:14.335" v="2106" actId="478"/>
          <ac:picMkLst>
            <pc:docMk/>
            <pc:sldMk cId="4181603917" sldId="262"/>
            <ac:picMk id="9" creationId="{5867ABA9-3BD9-4669-8911-197B902BE062}"/>
          </ac:picMkLst>
        </pc:picChg>
        <pc:picChg chg="del mod">
          <ac:chgData name="robinson.329@wright.edu" userId="21ef3a392e62badd" providerId="LiveId" clId="{EB19E2C0-DF72-408B-9884-9C0B1509A022}" dt="2017-08-17T12:27:13.397" v="2105" actId="478"/>
          <ac:picMkLst>
            <pc:docMk/>
            <pc:sldMk cId="4181603917" sldId="262"/>
            <ac:picMk id="11" creationId="{A0F59B71-BAAB-4916-BA5E-558E9E037EAA}"/>
          </ac:picMkLst>
        </pc:picChg>
        <pc:picChg chg="add mod">
          <ac:chgData name="robinson.329@wright.edu" userId="21ef3a392e62badd" providerId="LiveId" clId="{EB19E2C0-DF72-408B-9884-9C0B1509A022}" dt="2017-08-17T12:38:44.449" v="2124" actId="14100"/>
          <ac:picMkLst>
            <pc:docMk/>
            <pc:sldMk cId="4181603917" sldId="262"/>
            <ac:picMk id="13" creationId="{F8606DB4-7653-472C-B8CA-596DEF7434D8}"/>
          </ac:picMkLst>
        </pc:picChg>
        <pc:picChg chg="add mod">
          <ac:chgData name="robinson.329@wright.edu" userId="21ef3a392e62badd" providerId="LiveId" clId="{EB19E2C0-DF72-408B-9884-9C0B1509A022}" dt="2017-08-17T12:38:39.634" v="2123" actId="14100"/>
          <ac:picMkLst>
            <pc:docMk/>
            <pc:sldMk cId="4181603917" sldId="262"/>
            <ac:picMk id="15" creationId="{78BE9225-E29A-4B39-B9AF-D1032FFA6CA2}"/>
          </ac:picMkLst>
        </pc:picChg>
      </pc:sldChg>
      <pc:sldChg chg="modSp modNotesTx">
        <pc:chgData name="robinson.329@wright.edu" userId="21ef3a392e62badd" providerId="LiveId" clId="{EB19E2C0-DF72-408B-9884-9C0B1509A022}" dt="2017-08-29T16:33:49.722" v="5068" actId="20577"/>
        <pc:sldMkLst>
          <pc:docMk/>
          <pc:sldMk cId="3050150606" sldId="264"/>
        </pc:sldMkLst>
        <pc:spChg chg="mod">
          <ac:chgData name="robinson.329@wright.edu" userId="21ef3a392e62badd" providerId="LiveId" clId="{EB19E2C0-DF72-408B-9884-9C0B1509A022}" dt="2017-08-21T17:24:27.763" v="3318" actId="404"/>
          <ac:spMkLst>
            <pc:docMk/>
            <pc:sldMk cId="3050150606" sldId="264"/>
            <ac:spMk id="2" creationId="{9398902A-5062-4145-909D-0B49FC2E08C1}"/>
          </ac:spMkLst>
        </pc:spChg>
      </pc:sldChg>
      <pc:sldChg chg="addSp delSp modSp modNotesTx">
        <pc:chgData name="robinson.329@wright.edu" userId="21ef3a392e62badd" providerId="LiveId" clId="{EB19E2C0-DF72-408B-9884-9C0B1509A022}" dt="2017-08-29T18:47:05.236" v="17106" actId="20577"/>
        <pc:sldMkLst>
          <pc:docMk/>
          <pc:sldMk cId="3617234352" sldId="265"/>
        </pc:sldMkLst>
        <pc:spChg chg="mod">
          <ac:chgData name="robinson.329@wright.edu" userId="21ef3a392e62badd" providerId="LiveId" clId="{EB19E2C0-DF72-408B-9884-9C0B1509A022}" dt="2017-08-29T18:41:31.627" v="16268" actId="115"/>
          <ac:spMkLst>
            <pc:docMk/>
            <pc:sldMk cId="3617234352" sldId="265"/>
            <ac:spMk id="2" creationId="{38203472-C2F4-48E6-AB5A-9C08E899850C}"/>
          </ac:spMkLst>
        </pc:spChg>
        <pc:spChg chg="mod">
          <ac:chgData name="robinson.329@wright.edu" userId="21ef3a392e62badd" providerId="LiveId" clId="{EB19E2C0-DF72-408B-9884-9C0B1509A022}" dt="2017-08-21T18:09:40.881" v="3530" actId="20577"/>
          <ac:spMkLst>
            <pc:docMk/>
            <pc:sldMk cId="3617234352" sldId="265"/>
            <ac:spMk id="3" creationId="{0A0452EA-6698-4AF5-9D0A-276D37F26B8C}"/>
          </ac:spMkLst>
        </pc:spChg>
        <pc:spChg chg="del">
          <ac:chgData name="robinson.329@wright.edu" userId="21ef3a392e62badd" providerId="LiveId" clId="{EB19E2C0-DF72-408B-9884-9C0B1509A022}" dt="2017-08-21T16:43:23.218" v="2908" actId="478"/>
          <ac:spMkLst>
            <pc:docMk/>
            <pc:sldMk cId="3617234352" sldId="265"/>
            <ac:spMk id="4" creationId="{6C25DE0C-1D9C-4A68-8F22-603826665CDD}"/>
          </ac:spMkLst>
        </pc:spChg>
        <pc:spChg chg="add mod">
          <ac:chgData name="robinson.329@wright.edu" userId="21ef3a392e62badd" providerId="LiveId" clId="{EB19E2C0-DF72-408B-9884-9C0B1509A022}" dt="2017-08-21T16:50:04.936" v="3093" actId="1076"/>
          <ac:spMkLst>
            <pc:docMk/>
            <pc:sldMk cId="3617234352" sldId="265"/>
            <ac:spMk id="7" creationId="{140DD8EF-CF7A-4659-9362-B69D9D8C9D50}"/>
          </ac:spMkLst>
        </pc:spChg>
        <pc:spChg chg="add">
          <ac:chgData name="robinson.329@wright.edu" userId="21ef3a392e62badd" providerId="LiveId" clId="{EB19E2C0-DF72-408B-9884-9C0B1509A022}" dt="2017-08-21T16:57:46.152" v="3205" actId="20577"/>
          <ac:spMkLst>
            <pc:docMk/>
            <pc:sldMk cId="3617234352" sldId="265"/>
            <ac:spMk id="8" creationId="{FBAEC330-BA1D-4EB3-BD4B-7BC926A1FCB5}"/>
          </ac:spMkLst>
        </pc:spChg>
        <pc:spChg chg="add">
          <ac:chgData name="robinson.329@wright.edu" userId="21ef3a392e62badd" providerId="LiveId" clId="{EB19E2C0-DF72-408B-9884-9C0B1509A022}" dt="2017-08-21T16:57:46.152" v="3205" actId="20577"/>
          <ac:spMkLst>
            <pc:docMk/>
            <pc:sldMk cId="3617234352" sldId="265"/>
            <ac:spMk id="9" creationId="{9C16E5C8-54FB-45BC-AA44-FC2934C62101}"/>
          </ac:spMkLst>
        </pc:spChg>
        <pc:spChg chg="add mod">
          <ac:chgData name="robinson.329@wright.edu" userId="21ef3a392e62badd" providerId="LiveId" clId="{EB19E2C0-DF72-408B-9884-9C0B1509A022}" dt="2017-08-21T16:58:06.292" v="3207" actId="20577"/>
          <ac:spMkLst>
            <pc:docMk/>
            <pc:sldMk cId="3617234352" sldId="265"/>
            <ac:spMk id="10" creationId="{EA203AC8-15CD-4911-B065-F84AEC663B56}"/>
          </ac:spMkLst>
        </pc:spChg>
        <pc:picChg chg="add mod">
          <ac:chgData name="robinson.329@wright.edu" userId="21ef3a392e62badd" providerId="LiveId" clId="{EB19E2C0-DF72-408B-9884-9C0B1509A022}" dt="2017-08-21T16:50:02.537" v="3092" actId="14100"/>
          <ac:picMkLst>
            <pc:docMk/>
            <pc:sldMk cId="3617234352" sldId="265"/>
            <ac:picMk id="6" creationId="{F1D31936-958C-4268-B7BF-EB0369B7F15D}"/>
          </ac:picMkLst>
        </pc:picChg>
      </pc:sldChg>
      <pc:sldChg chg="del">
        <pc:chgData name="robinson.329@wright.edu" userId="21ef3a392e62badd" providerId="LiveId" clId="{EB19E2C0-DF72-408B-9884-9C0B1509A022}" dt="2017-08-21T17:24:07.878" v="3316" actId="2696"/>
        <pc:sldMkLst>
          <pc:docMk/>
          <pc:sldMk cId="3631499113" sldId="266"/>
        </pc:sldMkLst>
      </pc:sldChg>
      <pc:sldChg chg="addSp delSp modSp modAnim modNotesTx">
        <pc:chgData name="robinson.329@wright.edu" userId="21ef3a392e62badd" providerId="LiveId" clId="{EB19E2C0-DF72-408B-9884-9C0B1509A022}" dt="2017-08-29T17:17:03.027" v="10391" actId="20577"/>
        <pc:sldMkLst>
          <pc:docMk/>
          <pc:sldMk cId="3423813215" sldId="267"/>
        </pc:sldMkLst>
        <pc:spChg chg="mod ord">
          <ac:chgData name="robinson.329@wright.edu" userId="21ef3a392e62badd" providerId="LiveId" clId="{EB19E2C0-DF72-408B-9884-9C0B1509A022}" dt="2017-08-17T13:15:51.221" v="2368"/>
          <ac:spMkLst>
            <pc:docMk/>
            <pc:sldMk cId="3423813215" sldId="267"/>
            <ac:spMk id="3" creationId="{F0158404-7187-4A2A-A245-769DB80C9800}"/>
          </ac:spMkLst>
        </pc:spChg>
        <pc:spChg chg="del mod">
          <ac:chgData name="robinson.329@wright.edu" userId="21ef3a392e62badd" providerId="LiveId" clId="{EB19E2C0-DF72-408B-9884-9C0B1509A022}" dt="2017-08-17T13:05:43.852" v="2179" actId="478"/>
          <ac:spMkLst>
            <pc:docMk/>
            <pc:sldMk cId="3423813215" sldId="267"/>
            <ac:spMk id="10" creationId="{AB5E39A4-51F4-4094-A74E-9530761A17A4}"/>
          </ac:spMkLst>
        </pc:spChg>
        <pc:picChg chg="add mod">
          <ac:chgData name="robinson.329@wright.edu" userId="21ef3a392e62badd" providerId="LiveId" clId="{EB19E2C0-DF72-408B-9884-9C0B1509A022}" dt="2017-08-17T11:59:12.250" v="1964" actId="1076"/>
          <ac:picMkLst>
            <pc:docMk/>
            <pc:sldMk cId="3423813215" sldId="267"/>
            <ac:picMk id="8" creationId="{482CDBBA-7802-40DD-8D50-453B20F12BC4}"/>
          </ac:picMkLst>
        </pc:picChg>
        <pc:picChg chg="mod">
          <ac:chgData name="robinson.329@wright.edu" userId="21ef3a392e62badd" providerId="LiveId" clId="{EB19E2C0-DF72-408B-9884-9C0B1509A022}" dt="2017-08-17T11:41:59.467" v="992" actId="1076"/>
          <ac:picMkLst>
            <pc:docMk/>
            <pc:sldMk cId="3423813215" sldId="267"/>
            <ac:picMk id="9" creationId="{1F9B0A0D-52E5-408E-9241-E9AF758279F1}"/>
          </ac:picMkLst>
        </pc:picChg>
        <pc:picChg chg="mod">
          <ac:chgData name="robinson.329@wright.edu" userId="21ef3a392e62badd" providerId="LiveId" clId="{EB19E2C0-DF72-408B-9884-9C0B1509A022}" dt="2017-08-17T11:18:19.104" v="933" actId="1076"/>
          <ac:picMkLst>
            <pc:docMk/>
            <pc:sldMk cId="3423813215" sldId="267"/>
            <ac:picMk id="12" creationId="{153D52EA-E039-4E2F-98D6-1F3F89B7C513}"/>
          </ac:picMkLst>
        </pc:picChg>
        <pc:picChg chg="add mod">
          <ac:chgData name="robinson.329@wright.edu" userId="21ef3a392e62badd" providerId="LiveId" clId="{EB19E2C0-DF72-408B-9884-9C0B1509A022}" dt="2017-08-17T12:07:51.770" v="2013" actId="14100"/>
          <ac:picMkLst>
            <pc:docMk/>
            <pc:sldMk cId="3423813215" sldId="267"/>
            <ac:picMk id="13" creationId="{5DFB14CC-4997-4A64-B0F0-B375E1AC0EE5}"/>
          </ac:picMkLst>
        </pc:picChg>
        <pc:picChg chg="add del mod">
          <ac:chgData name="robinson.329@wright.edu" userId="21ef3a392e62badd" providerId="LiveId" clId="{EB19E2C0-DF72-408B-9884-9C0B1509A022}" dt="2017-08-17T13:06:13.020" v="2192" actId="478"/>
          <ac:picMkLst>
            <pc:docMk/>
            <pc:sldMk cId="3423813215" sldId="267"/>
            <ac:picMk id="15" creationId="{E084B824-ED78-4395-AB96-97C010EE72A6}"/>
          </ac:picMkLst>
        </pc:picChg>
        <pc:picChg chg="mod">
          <ac:chgData name="robinson.329@wright.edu" userId="21ef3a392e62badd" providerId="LiveId" clId="{EB19E2C0-DF72-408B-9884-9C0B1509A022}" dt="2017-08-17T11:17:46.588" v="922" actId="1076"/>
          <ac:picMkLst>
            <pc:docMk/>
            <pc:sldMk cId="3423813215" sldId="267"/>
            <ac:picMk id="16" creationId="{80421AF3-DA87-4739-8D8D-9CB5CCC68AFF}"/>
          </ac:picMkLst>
        </pc:picChg>
        <pc:picChg chg="add del mod">
          <ac:chgData name="robinson.329@wright.edu" userId="21ef3a392e62badd" providerId="LiveId" clId="{EB19E2C0-DF72-408B-9884-9C0B1509A022}" dt="2017-08-17T13:08:36.704" v="2201" actId="478"/>
          <ac:picMkLst>
            <pc:docMk/>
            <pc:sldMk cId="3423813215" sldId="267"/>
            <ac:picMk id="18" creationId="{89B438E7-0FAB-4855-B4CD-93D267A23086}"/>
          </ac:picMkLst>
        </pc:picChg>
        <pc:picChg chg="mod">
          <ac:chgData name="robinson.329@wright.edu" userId="21ef3a392e62badd" providerId="LiveId" clId="{EB19E2C0-DF72-408B-9884-9C0B1509A022}" dt="2017-08-17T11:42:11.165" v="994" actId="1076"/>
          <ac:picMkLst>
            <pc:docMk/>
            <pc:sldMk cId="3423813215" sldId="267"/>
            <ac:picMk id="20" creationId="{53929F56-83D6-47C7-8AF8-8EF2543E1F42}"/>
          </ac:picMkLst>
        </pc:picChg>
        <pc:picChg chg="add mod ord">
          <ac:chgData name="robinson.329@wright.edu" userId="21ef3a392e62badd" providerId="LiveId" clId="{EB19E2C0-DF72-408B-9884-9C0B1509A022}" dt="2017-08-17T13:09:30.858" v="2208" actId="1076"/>
          <ac:picMkLst>
            <pc:docMk/>
            <pc:sldMk cId="3423813215" sldId="267"/>
            <ac:picMk id="21" creationId="{0F14A204-A3EC-4051-8195-431878FC8F7E}"/>
          </ac:picMkLst>
        </pc:picChg>
        <pc:picChg chg="del mod">
          <ac:chgData name="robinson.329@wright.edu" userId="21ef3a392e62badd" providerId="LiveId" clId="{EB19E2C0-DF72-408B-9884-9C0B1509A022}" dt="2017-08-17T11:58:56.503" v="1959" actId="478"/>
          <ac:picMkLst>
            <pc:docMk/>
            <pc:sldMk cId="3423813215" sldId="267"/>
            <ac:picMk id="24" creationId="{AE289809-4346-4B00-8C31-3B3CC64902D2}"/>
          </ac:picMkLst>
        </pc:picChg>
        <pc:picChg chg="mod">
          <ac:chgData name="robinson.329@wright.edu" userId="21ef3a392e62badd" providerId="LiveId" clId="{EB19E2C0-DF72-408B-9884-9C0B1509A022}" dt="2017-08-17T11:43:48.046" v="1000" actId="14100"/>
          <ac:picMkLst>
            <pc:docMk/>
            <pc:sldMk cId="3423813215" sldId="267"/>
            <ac:picMk id="26" creationId="{F1EE50C8-A37E-4846-9395-0BEE5306C88A}"/>
          </ac:picMkLst>
        </pc:picChg>
      </pc:sldChg>
      <pc:sldChg chg="addSp delSp modSp modAnim modNotesTx">
        <pc:chgData name="robinson.329@wright.edu" userId="21ef3a392e62badd" providerId="LiveId" clId="{EB19E2C0-DF72-408B-9884-9C0B1509A022}" dt="2017-08-29T17:39:33.393" v="12015" actId="20577"/>
        <pc:sldMkLst>
          <pc:docMk/>
          <pc:sldMk cId="2008223269" sldId="268"/>
        </pc:sldMkLst>
        <pc:spChg chg="mod">
          <ac:chgData name="robinson.329@wright.edu" userId="21ef3a392e62badd" providerId="LiveId" clId="{EB19E2C0-DF72-408B-9884-9C0B1509A022}" dt="2017-08-21T16:59:49.459" v="3236"/>
          <ac:spMkLst>
            <pc:docMk/>
            <pc:sldMk cId="2008223269" sldId="268"/>
            <ac:spMk id="3" creationId="{B25DF9CD-8C0A-4D68-A679-BC512EA0B370}"/>
          </ac:spMkLst>
        </pc:spChg>
        <pc:spChg chg="add mod">
          <ac:chgData name="robinson.329@wright.edu" userId="21ef3a392e62badd" providerId="LiveId" clId="{EB19E2C0-DF72-408B-9884-9C0B1509A022}" dt="2017-08-21T15:33:10.994" v="2518" actId="1076"/>
          <ac:spMkLst>
            <pc:docMk/>
            <pc:sldMk cId="2008223269" sldId="268"/>
            <ac:spMk id="19" creationId="{AE7A4C4B-3AAB-451A-9871-7607AB7A69FA}"/>
          </ac:spMkLst>
        </pc:spChg>
        <pc:spChg chg="del mod">
          <ac:chgData name="robinson.329@wright.edu" userId="21ef3a392e62badd" providerId="LiveId" clId="{EB19E2C0-DF72-408B-9884-9C0B1509A022}" dt="2017-08-17T12:57:39.662" v="2126" actId="478"/>
          <ac:spMkLst>
            <pc:docMk/>
            <pc:sldMk cId="2008223269" sldId="268"/>
            <ac:spMk id="20" creationId="{B42BBECA-6F20-4339-86D8-B22F9E6FF398}"/>
          </ac:spMkLst>
        </pc:spChg>
        <pc:spChg chg="add mod">
          <ac:chgData name="robinson.329@wright.edu" userId="21ef3a392e62badd" providerId="LiveId" clId="{EB19E2C0-DF72-408B-9884-9C0B1509A022}" dt="2017-08-21T15:33:08.540" v="2517" actId="1076"/>
          <ac:spMkLst>
            <pc:docMk/>
            <pc:sldMk cId="2008223269" sldId="268"/>
            <ac:spMk id="24" creationId="{91BA89EF-3E56-4129-9F1F-61DE31AAF54F}"/>
          </ac:spMkLst>
        </pc:spChg>
        <pc:spChg chg="add mod">
          <ac:chgData name="robinson.329@wright.edu" userId="21ef3a392e62badd" providerId="LiveId" clId="{EB19E2C0-DF72-408B-9884-9C0B1509A022}" dt="2017-08-21T15:45:50.927" v="2688" actId="1076"/>
          <ac:spMkLst>
            <pc:docMk/>
            <pc:sldMk cId="2008223269" sldId="268"/>
            <ac:spMk id="42" creationId="{D53A4D8A-891B-464A-BCBC-32EAAA52C97C}"/>
          </ac:spMkLst>
        </pc:spChg>
        <pc:spChg chg="add mod">
          <ac:chgData name="robinson.329@wright.edu" userId="21ef3a392e62badd" providerId="LiveId" clId="{EB19E2C0-DF72-408B-9884-9C0B1509A022}" dt="2017-08-21T15:47:30.915" v="2712" actId="1076"/>
          <ac:spMkLst>
            <pc:docMk/>
            <pc:sldMk cId="2008223269" sldId="268"/>
            <ac:spMk id="44" creationId="{095E69F2-B4B0-4350-881D-A5C089351549}"/>
          </ac:spMkLst>
        </pc:spChg>
        <pc:spChg chg="add mod">
          <ac:chgData name="robinson.329@wright.edu" userId="21ef3a392e62badd" providerId="LiveId" clId="{EB19E2C0-DF72-408B-9884-9C0B1509A022}" dt="2017-08-21T15:53:19.224" v="2768" actId="1076"/>
          <ac:spMkLst>
            <pc:docMk/>
            <pc:sldMk cId="2008223269" sldId="268"/>
            <ac:spMk id="57" creationId="{59D298DA-3637-44FF-9689-2D5D8B0D1F53}"/>
          </ac:spMkLst>
        </pc:spChg>
        <pc:spChg chg="add mod">
          <ac:chgData name="robinson.329@wright.edu" userId="21ef3a392e62badd" providerId="LiveId" clId="{EB19E2C0-DF72-408B-9884-9C0B1509A022}" dt="2017-08-21T15:53:08.136" v="2766" actId="1076"/>
          <ac:spMkLst>
            <pc:docMk/>
            <pc:sldMk cId="2008223269" sldId="268"/>
            <ac:spMk id="58" creationId="{16A18F1F-747C-4753-AB5D-FC3F87B54E6D}"/>
          </ac:spMkLst>
        </pc:spChg>
        <pc:spChg chg="add mod">
          <ac:chgData name="robinson.329@wright.edu" userId="21ef3a392e62badd" providerId="LiveId" clId="{EB19E2C0-DF72-408B-9884-9C0B1509A022}" dt="2017-08-21T15:53:08.136" v="2766" actId="1076"/>
          <ac:spMkLst>
            <pc:docMk/>
            <pc:sldMk cId="2008223269" sldId="268"/>
            <ac:spMk id="59" creationId="{2F18B33B-BA02-424D-93B9-42B1BAA73AAE}"/>
          </ac:spMkLst>
        </pc:spChg>
        <pc:spChg chg="add mod">
          <ac:chgData name="robinson.329@wright.edu" userId="21ef3a392e62badd" providerId="LiveId" clId="{EB19E2C0-DF72-408B-9884-9C0B1509A022}" dt="2017-08-21T15:54:19.415" v="2783" actId="1076"/>
          <ac:spMkLst>
            <pc:docMk/>
            <pc:sldMk cId="2008223269" sldId="268"/>
            <ac:spMk id="60" creationId="{8A7D5D73-6B44-46B5-AD23-837DCB4689A7}"/>
          </ac:spMkLst>
        </pc:spChg>
        <pc:spChg chg="add mod">
          <ac:chgData name="robinson.329@wright.edu" userId="21ef3a392e62badd" providerId="LiveId" clId="{EB19E2C0-DF72-408B-9884-9C0B1509A022}" dt="2017-08-21T15:54:41.345" v="2786" actId="1076"/>
          <ac:spMkLst>
            <pc:docMk/>
            <pc:sldMk cId="2008223269" sldId="268"/>
            <ac:spMk id="61" creationId="{997CF4DD-F80F-4828-8165-F07CDE71A95C}"/>
          </ac:spMkLst>
        </pc:spChg>
        <pc:picChg chg="add mod">
          <ac:chgData name="robinson.329@wright.edu" userId="21ef3a392e62badd" providerId="LiveId" clId="{EB19E2C0-DF72-408B-9884-9C0B1509A022}" dt="2017-08-21T15:44:22.224" v="2660" actId="1076"/>
          <ac:picMkLst>
            <pc:docMk/>
            <pc:sldMk cId="2008223269" sldId="268"/>
            <ac:picMk id="5" creationId="{B66447CE-6FD8-4373-9622-EEC2AB4DFF52}"/>
          </ac:picMkLst>
        </pc:picChg>
        <pc:picChg chg="add del mod">
          <ac:chgData name="robinson.329@wright.edu" userId="21ef3a392e62badd" providerId="LiveId" clId="{EB19E2C0-DF72-408B-9884-9C0B1509A022}" dt="2017-08-21T15:24:56.648" v="2430" actId="478"/>
          <ac:picMkLst>
            <pc:docMk/>
            <pc:sldMk cId="2008223269" sldId="268"/>
            <ac:picMk id="6" creationId="{D256CD92-FCC8-420E-A4ED-940F73E18DEA}"/>
          </ac:picMkLst>
        </pc:picChg>
        <pc:picChg chg="mod">
          <ac:chgData name="robinson.329@wright.edu" userId="21ef3a392e62badd" providerId="LiveId" clId="{EB19E2C0-DF72-408B-9884-9C0B1509A022}" dt="2017-08-21T15:44:31.977" v="2661" actId="1076"/>
          <ac:picMkLst>
            <pc:docMk/>
            <pc:sldMk cId="2008223269" sldId="268"/>
            <ac:picMk id="10" creationId="{0B474294-CFF5-4D0C-861A-AA2972D7BE63}"/>
          </ac:picMkLst>
        </pc:picChg>
        <pc:picChg chg="mod">
          <ac:chgData name="robinson.329@wright.edu" userId="21ef3a392e62badd" providerId="LiveId" clId="{EB19E2C0-DF72-408B-9884-9C0B1509A022}" dt="2017-08-21T15:43:04.975" v="2581" actId="1076"/>
          <ac:picMkLst>
            <pc:docMk/>
            <pc:sldMk cId="2008223269" sldId="268"/>
            <ac:picMk id="11" creationId="{C6266FC6-CF06-4F3D-B13A-2601478A1F04}"/>
          </ac:picMkLst>
        </pc:picChg>
        <pc:picChg chg="mod">
          <ac:chgData name="robinson.329@wright.edu" userId="21ef3a392e62badd" providerId="LiveId" clId="{EB19E2C0-DF72-408B-9884-9C0B1509A022}" dt="2017-08-21T15:43:19.666" v="2585" actId="1076"/>
          <ac:picMkLst>
            <pc:docMk/>
            <pc:sldMk cId="2008223269" sldId="268"/>
            <ac:picMk id="12" creationId="{EE65FB02-6C8C-4910-87B3-A6D5438E37DD}"/>
          </ac:picMkLst>
        </pc:picChg>
        <pc:picChg chg="add del mod">
          <ac:chgData name="robinson.329@wright.edu" userId="21ef3a392e62badd" providerId="LiveId" clId="{EB19E2C0-DF72-408B-9884-9C0B1509A022}" dt="2017-08-21T15:25:25.920" v="2436" actId="478"/>
          <ac:picMkLst>
            <pc:docMk/>
            <pc:sldMk cId="2008223269" sldId="268"/>
            <ac:picMk id="13" creationId="{68E52CC7-362F-4BFA-BC8A-94B9331F82EB}"/>
          </ac:picMkLst>
        </pc:picChg>
        <pc:picChg chg="add del mod">
          <ac:chgData name="robinson.329@wright.edu" userId="21ef3a392e62badd" providerId="LiveId" clId="{EB19E2C0-DF72-408B-9884-9C0B1509A022}" dt="2017-08-21T15:26:56.343" v="2438" actId="478"/>
          <ac:picMkLst>
            <pc:docMk/>
            <pc:sldMk cId="2008223269" sldId="268"/>
            <ac:picMk id="15" creationId="{E60E5A9D-AC64-47C0-8FA4-FF92EE09D96D}"/>
          </ac:picMkLst>
        </pc:picChg>
        <pc:picChg chg="add mod">
          <ac:chgData name="robinson.329@wright.edu" userId="21ef3a392e62badd" providerId="LiveId" clId="{EB19E2C0-DF72-408B-9884-9C0B1509A022}" dt="2017-08-21T15:51:51.935" v="2739" actId="1076"/>
          <ac:picMkLst>
            <pc:docMk/>
            <pc:sldMk cId="2008223269" sldId="268"/>
            <ac:picMk id="16" creationId="{BC3B03B0-4686-49BC-BCC9-923D8B711C2E}"/>
          </ac:picMkLst>
        </pc:picChg>
        <pc:picChg chg="add del mod">
          <ac:chgData name="robinson.329@wright.edu" userId="21ef3a392e62badd" providerId="LiveId" clId="{EB19E2C0-DF72-408B-9884-9C0B1509A022}" dt="2017-08-21T15:27:16.610" v="2446" actId="478"/>
          <ac:picMkLst>
            <pc:docMk/>
            <pc:sldMk cId="2008223269" sldId="268"/>
            <ac:picMk id="17" creationId="{5DD8CDDD-4556-44F4-8D3F-F328E8E3C179}"/>
          </ac:picMkLst>
        </pc:picChg>
        <pc:picChg chg="mod">
          <ac:chgData name="robinson.329@wright.edu" userId="21ef3a392e62badd" providerId="LiveId" clId="{EB19E2C0-DF72-408B-9884-9C0B1509A022}" dt="2017-08-21T15:45:46.847" v="2687" actId="1076"/>
          <ac:picMkLst>
            <pc:docMk/>
            <pc:sldMk cId="2008223269" sldId="268"/>
            <ac:picMk id="18" creationId="{6EAD43BD-0B02-420C-B185-D315054B6877}"/>
          </ac:picMkLst>
        </pc:picChg>
        <pc:picChg chg="add mod">
          <ac:chgData name="robinson.329@wright.edu" userId="21ef3a392e62badd" providerId="LiveId" clId="{EB19E2C0-DF72-408B-9884-9C0B1509A022}" dt="2017-08-21T15:32:19.486" v="2501" actId="1076"/>
          <ac:picMkLst>
            <pc:docMk/>
            <pc:sldMk cId="2008223269" sldId="268"/>
            <ac:picMk id="20" creationId="{8721165C-BAC2-4447-B81B-70D4822B17F2}"/>
          </ac:picMkLst>
        </pc:picChg>
        <pc:picChg chg="add mod ord">
          <ac:chgData name="robinson.329@wright.edu" userId="21ef3a392e62badd" providerId="LiveId" clId="{EB19E2C0-DF72-408B-9884-9C0B1509A022}" dt="2017-08-21T15:52:57.539" v="2765" actId="14100"/>
          <ac:picMkLst>
            <pc:docMk/>
            <pc:sldMk cId="2008223269" sldId="268"/>
            <ac:picMk id="22" creationId="{E3BBA502-D0A7-4244-A2AF-A8C8B085BFB7}"/>
          </ac:picMkLst>
        </pc:picChg>
        <pc:picChg chg="add mod ord">
          <ac:chgData name="robinson.329@wright.edu" userId="21ef3a392e62badd" providerId="LiveId" clId="{EB19E2C0-DF72-408B-9884-9C0B1509A022}" dt="2017-08-21T15:51:51.935" v="2739" actId="1076"/>
          <ac:picMkLst>
            <pc:docMk/>
            <pc:sldMk cId="2008223269" sldId="268"/>
            <ac:picMk id="25" creationId="{C1B1CBF4-7A64-4062-B795-6E78EA969633}"/>
          </ac:picMkLst>
        </pc:picChg>
        <pc:picChg chg="mod">
          <ac:chgData name="robinson.329@wright.edu" userId="21ef3a392e62badd" providerId="LiveId" clId="{EB19E2C0-DF72-408B-9884-9C0B1509A022}" dt="2017-08-21T15:43:10.125" v="2584" actId="1076"/>
          <ac:picMkLst>
            <pc:docMk/>
            <pc:sldMk cId="2008223269" sldId="268"/>
            <ac:picMk id="32" creationId="{779569EF-C416-4F14-9254-0C6CED45B6A1}"/>
          </ac:picMkLst>
        </pc:picChg>
        <pc:picChg chg="mod">
          <ac:chgData name="robinson.329@wright.edu" userId="21ef3a392e62badd" providerId="LiveId" clId="{EB19E2C0-DF72-408B-9884-9C0B1509A022}" dt="2017-08-21T15:45:52.232" v="2689" actId="1076"/>
          <ac:picMkLst>
            <pc:docMk/>
            <pc:sldMk cId="2008223269" sldId="268"/>
            <ac:picMk id="34" creationId="{D7FA6F82-E60F-45ED-89DB-EAFECD6869FD}"/>
          </ac:picMkLst>
        </pc:picChg>
        <pc:picChg chg="mod">
          <ac:chgData name="robinson.329@wright.edu" userId="21ef3a392e62badd" providerId="LiveId" clId="{EB19E2C0-DF72-408B-9884-9C0B1509A022}" dt="2017-08-21T15:44:11.199" v="2659" actId="1076"/>
          <ac:picMkLst>
            <pc:docMk/>
            <pc:sldMk cId="2008223269" sldId="268"/>
            <ac:picMk id="36" creationId="{8492AFC9-8D13-482F-8C30-6E8DB477BD38}"/>
          </ac:picMkLst>
        </pc:picChg>
        <pc:cxnChg chg="add mod">
          <ac:chgData name="robinson.329@wright.edu" userId="21ef3a392e62badd" providerId="LiveId" clId="{EB19E2C0-DF72-408B-9884-9C0B1509A022}" dt="2017-08-21T15:34:26.120" v="2540" actId="1076"/>
          <ac:cxnSpMkLst>
            <pc:docMk/>
            <pc:sldMk cId="2008223269" sldId="268"/>
            <ac:cxnSpMk id="27" creationId="{9AC05293-9179-4F6C-9A19-8D7052BF1AC4}"/>
          </ac:cxnSpMkLst>
        </pc:cxnChg>
        <pc:cxnChg chg="add mod">
          <ac:chgData name="robinson.329@wright.edu" userId="21ef3a392e62badd" providerId="LiveId" clId="{EB19E2C0-DF72-408B-9884-9C0B1509A022}" dt="2017-08-21T15:33:32.174" v="2523" actId="1076"/>
          <ac:cxnSpMkLst>
            <pc:docMk/>
            <pc:sldMk cId="2008223269" sldId="268"/>
            <ac:cxnSpMk id="33" creationId="{E3676E9C-3E16-4A3F-91F3-50012478C930}"/>
          </ac:cxnSpMkLst>
        </pc:cxnChg>
        <pc:cxnChg chg="add mod">
          <ac:chgData name="robinson.329@wright.edu" userId="21ef3a392e62badd" providerId="LiveId" clId="{EB19E2C0-DF72-408B-9884-9C0B1509A022}" dt="2017-08-21T15:33:55.156" v="2527" actId="1076"/>
          <ac:cxnSpMkLst>
            <pc:docMk/>
            <pc:sldMk cId="2008223269" sldId="268"/>
            <ac:cxnSpMk id="35" creationId="{3CCD3917-A40B-4DF7-8711-31220F99EBD9}"/>
          </ac:cxnSpMkLst>
        </pc:cxnChg>
        <pc:cxnChg chg="add del mod">
          <ac:chgData name="robinson.329@wright.edu" userId="21ef3a392e62badd" providerId="LiveId" clId="{EB19E2C0-DF72-408B-9884-9C0B1509A022}" dt="2017-08-21T15:34:07.035" v="2533" actId="478"/>
          <ac:cxnSpMkLst>
            <pc:docMk/>
            <pc:sldMk cId="2008223269" sldId="268"/>
            <ac:cxnSpMk id="37" creationId="{545F0565-4F03-4691-979D-95D196FDFCC0}"/>
          </ac:cxnSpMkLst>
        </pc:cxnChg>
        <pc:cxnChg chg="add mod">
          <ac:chgData name="robinson.329@wright.edu" userId="21ef3a392e62badd" providerId="LiveId" clId="{EB19E2C0-DF72-408B-9884-9C0B1509A022}" dt="2017-08-21T15:34:11.038" v="2534" actId="1076"/>
          <ac:cxnSpMkLst>
            <pc:docMk/>
            <pc:sldMk cId="2008223269" sldId="268"/>
            <ac:cxnSpMk id="38" creationId="{74A7265B-7CE5-43B5-9A02-EC69DE8FBF4F}"/>
          </ac:cxnSpMkLst>
        </pc:cxnChg>
        <pc:cxnChg chg="add mod">
          <ac:chgData name="robinson.329@wright.edu" userId="21ef3a392e62badd" providerId="LiveId" clId="{EB19E2C0-DF72-408B-9884-9C0B1509A022}" dt="2017-08-21T15:34:39.608" v="2543" actId="1076"/>
          <ac:cxnSpMkLst>
            <pc:docMk/>
            <pc:sldMk cId="2008223269" sldId="268"/>
            <ac:cxnSpMk id="39" creationId="{B3778733-455E-445C-B58C-A9D1C52AE766}"/>
          </ac:cxnSpMkLst>
        </pc:cxnChg>
        <pc:cxnChg chg="add mod">
          <ac:chgData name="robinson.329@wright.edu" userId="21ef3a392e62badd" providerId="LiveId" clId="{EB19E2C0-DF72-408B-9884-9C0B1509A022}" dt="2017-08-21T15:34:35.803" v="2542" actId="1076"/>
          <ac:cxnSpMkLst>
            <pc:docMk/>
            <pc:sldMk cId="2008223269" sldId="268"/>
            <ac:cxnSpMk id="40" creationId="{6CCA1493-7B26-4E2C-94E4-71493D2024D3}"/>
          </ac:cxnSpMkLst>
        </pc:cxnChg>
        <pc:cxnChg chg="add mod">
          <ac:chgData name="robinson.329@wright.edu" userId="21ef3a392e62badd" providerId="LiveId" clId="{EB19E2C0-DF72-408B-9884-9C0B1509A022}" dt="2017-08-21T15:46:27.755" v="2691" actId="1076"/>
          <ac:cxnSpMkLst>
            <pc:docMk/>
            <pc:sldMk cId="2008223269" sldId="268"/>
            <ac:cxnSpMk id="43" creationId="{612E133E-40EF-4A37-BCF5-1A0B053F08FC}"/>
          </ac:cxnSpMkLst>
        </pc:cxnChg>
        <pc:cxnChg chg="add mod">
          <ac:chgData name="robinson.329@wright.edu" userId="21ef3a392e62badd" providerId="LiveId" clId="{EB19E2C0-DF72-408B-9884-9C0B1509A022}" dt="2017-08-21T15:47:41.305" v="2713" actId="14100"/>
          <ac:cxnSpMkLst>
            <pc:docMk/>
            <pc:sldMk cId="2008223269" sldId="268"/>
            <ac:cxnSpMk id="45" creationId="{343313B5-512F-4204-A888-B047108BA7BE}"/>
          </ac:cxnSpMkLst>
        </pc:cxnChg>
        <pc:cxnChg chg="add mod">
          <ac:chgData name="robinson.329@wright.edu" userId="21ef3a392e62badd" providerId="LiveId" clId="{EB19E2C0-DF72-408B-9884-9C0B1509A022}" dt="2017-08-21T15:53:08.136" v="2766" actId="1076"/>
          <ac:cxnSpMkLst>
            <pc:docMk/>
            <pc:sldMk cId="2008223269" sldId="268"/>
            <ac:cxnSpMk id="51" creationId="{0907ABC6-29AA-4779-A8C5-25A0A17056DC}"/>
          </ac:cxnSpMkLst>
        </pc:cxnChg>
        <pc:cxnChg chg="add mod">
          <ac:chgData name="robinson.329@wright.edu" userId="21ef3a392e62badd" providerId="LiveId" clId="{EB19E2C0-DF72-408B-9884-9C0B1509A022}" dt="2017-08-21T15:53:08.136" v="2766" actId="1076"/>
          <ac:cxnSpMkLst>
            <pc:docMk/>
            <pc:sldMk cId="2008223269" sldId="268"/>
            <ac:cxnSpMk id="52" creationId="{B2C7F901-B421-483D-BE0A-E64F2AF74C38}"/>
          </ac:cxnSpMkLst>
        </pc:cxnChg>
        <pc:cxnChg chg="add del mod">
          <ac:chgData name="robinson.329@wright.edu" userId="21ef3a392e62badd" providerId="LiveId" clId="{EB19E2C0-DF72-408B-9884-9C0B1509A022}" dt="2017-08-21T15:51:18.460" v="2731" actId="478"/>
          <ac:cxnSpMkLst>
            <pc:docMk/>
            <pc:sldMk cId="2008223269" sldId="268"/>
            <ac:cxnSpMk id="55" creationId="{3FC1BEF7-D531-48BB-ADFF-8BFE50E49579}"/>
          </ac:cxnSpMkLst>
        </pc:cxnChg>
        <pc:cxnChg chg="add mod">
          <ac:chgData name="robinson.329@wright.edu" userId="21ef3a392e62badd" providerId="LiveId" clId="{EB19E2C0-DF72-408B-9884-9C0B1509A022}" dt="2017-08-21T15:53:08.136" v="2766" actId="1076"/>
          <ac:cxnSpMkLst>
            <pc:docMk/>
            <pc:sldMk cId="2008223269" sldId="268"/>
            <ac:cxnSpMk id="56" creationId="{FBE16127-0B63-42DC-AE20-5387ED0DF94C}"/>
          </ac:cxnSpMkLst>
        </pc:cxnChg>
        <pc:cxnChg chg="add mod">
          <ac:chgData name="robinson.329@wright.edu" userId="21ef3a392e62badd" providerId="LiveId" clId="{EB19E2C0-DF72-408B-9884-9C0B1509A022}" dt="2017-08-21T15:53:42.774" v="2773" actId="14861"/>
          <ac:cxnSpMkLst>
            <pc:docMk/>
            <pc:sldMk cId="2008223269" sldId="268"/>
            <ac:cxnSpMk id="63" creationId="{6715D2F8-D926-4D2B-8030-2242FCD9F392}"/>
          </ac:cxnSpMkLst>
        </pc:cxnChg>
        <pc:cxnChg chg="add mod">
          <ac:chgData name="robinson.329@wright.edu" userId="21ef3a392e62badd" providerId="LiveId" clId="{EB19E2C0-DF72-408B-9884-9C0B1509A022}" dt="2017-08-21T15:53:48.873" v="2775" actId="1076"/>
          <ac:cxnSpMkLst>
            <pc:docMk/>
            <pc:sldMk cId="2008223269" sldId="268"/>
            <ac:cxnSpMk id="64" creationId="{68550E11-B4AD-4625-A504-D0BDAD3A04EB}"/>
          </ac:cxnSpMkLst>
        </pc:cxnChg>
        <pc:cxnChg chg="add mod">
          <ac:chgData name="robinson.329@wright.edu" userId="21ef3a392e62badd" providerId="LiveId" clId="{EB19E2C0-DF72-408B-9884-9C0B1509A022}" dt="2017-08-21T15:54:38.406" v="2785" actId="1076"/>
          <ac:cxnSpMkLst>
            <pc:docMk/>
            <pc:sldMk cId="2008223269" sldId="268"/>
            <ac:cxnSpMk id="65" creationId="{6FC4C542-E2A3-4CD0-AC87-5592EA6FD17A}"/>
          </ac:cxnSpMkLst>
        </pc:cxnChg>
        <pc:cxnChg chg="add mod">
          <ac:chgData name="robinson.329@wright.edu" userId="21ef3a392e62badd" providerId="LiveId" clId="{EB19E2C0-DF72-408B-9884-9C0B1509A022}" dt="2017-08-21T15:54:11.921" v="2781" actId="1076"/>
          <ac:cxnSpMkLst>
            <pc:docMk/>
            <pc:sldMk cId="2008223269" sldId="268"/>
            <ac:cxnSpMk id="66" creationId="{FB1906EF-F8CC-44C5-9244-F3368BE53ECA}"/>
          </ac:cxnSpMkLst>
        </pc:cxnChg>
        <pc:cxnChg chg="add mod">
          <ac:chgData name="robinson.329@wright.edu" userId="21ef3a392e62badd" providerId="LiveId" clId="{EB19E2C0-DF72-408B-9884-9C0B1509A022}" dt="2017-08-21T15:54:24.305" v="2784" actId="1076"/>
          <ac:cxnSpMkLst>
            <pc:docMk/>
            <pc:sldMk cId="2008223269" sldId="268"/>
            <ac:cxnSpMk id="67" creationId="{FB4F2ACB-6023-46A9-90E8-48D82818D15D}"/>
          </ac:cxnSpMkLst>
        </pc:cxnChg>
      </pc:sldChg>
      <pc:sldChg chg="modNotesTx">
        <pc:chgData name="robinson.329@wright.edu" userId="21ef3a392e62badd" providerId="LiveId" clId="{EB19E2C0-DF72-408B-9884-9C0B1509A022}" dt="2017-08-29T18:40:50.835" v="16260" actId="20577"/>
        <pc:sldMkLst>
          <pc:docMk/>
          <pc:sldMk cId="3934256266" sldId="272"/>
        </pc:sldMkLst>
      </pc:sldChg>
      <pc:sldChg chg="del">
        <pc:chgData name="robinson.329@wright.edu" userId="21ef3a392e62badd" providerId="LiveId" clId="{EB19E2C0-DF72-408B-9884-9C0B1509A022}" dt="2017-08-21T17:23:58.051" v="3311" actId="2696"/>
        <pc:sldMkLst>
          <pc:docMk/>
          <pc:sldMk cId="3532774757" sldId="275"/>
        </pc:sldMkLst>
      </pc:sldChg>
      <pc:sldChg chg="del">
        <pc:chgData name="robinson.329@wright.edu" userId="21ef3a392e62badd" providerId="LiveId" clId="{EB19E2C0-DF72-408B-9884-9C0B1509A022}" dt="2017-08-21T17:24:02.010" v="3313" actId="2696"/>
        <pc:sldMkLst>
          <pc:docMk/>
          <pc:sldMk cId="515433286" sldId="276"/>
        </pc:sldMkLst>
      </pc:sldChg>
      <pc:sldChg chg="del">
        <pc:chgData name="robinson.329@wright.edu" userId="21ef3a392e62badd" providerId="LiveId" clId="{EB19E2C0-DF72-408B-9884-9C0B1509A022}" dt="2017-08-21T17:24:03.443" v="3314" actId="2696"/>
        <pc:sldMkLst>
          <pc:docMk/>
          <pc:sldMk cId="2116778590" sldId="277"/>
        </pc:sldMkLst>
      </pc:sldChg>
      <pc:sldChg chg="addSp delSp modSp modNotesTx">
        <pc:chgData name="robinson.329@wright.edu" userId="21ef3a392e62badd" providerId="LiveId" clId="{EB19E2C0-DF72-408B-9884-9C0B1509A022}" dt="2017-08-29T17:02:31.968" v="7634" actId="20577"/>
        <pc:sldMkLst>
          <pc:docMk/>
          <pc:sldMk cId="2676028136" sldId="278"/>
        </pc:sldMkLst>
        <pc:spChg chg="mod ord">
          <ac:chgData name="robinson.329@wright.edu" userId="21ef3a392e62badd" providerId="LiveId" clId="{EB19E2C0-DF72-408B-9884-9C0B1509A022}" dt="2017-08-17T12:00:04.549" v="1974"/>
          <ac:spMkLst>
            <pc:docMk/>
            <pc:sldMk cId="2676028136" sldId="278"/>
            <ac:spMk id="3" creationId="{2421C40B-29CB-4503-8215-2AF213E94334}"/>
          </ac:spMkLst>
        </pc:spChg>
        <pc:spChg chg="del mod">
          <ac:chgData name="robinson.329@wright.edu" userId="21ef3a392e62badd" providerId="LiveId" clId="{EB19E2C0-DF72-408B-9884-9C0B1509A022}" dt="2017-08-17T02:09:24.037" v="432" actId="478"/>
          <ac:spMkLst>
            <pc:docMk/>
            <pc:sldMk cId="2676028136" sldId="278"/>
            <ac:spMk id="7" creationId="{2076EE19-C564-488D-89E4-873915062303}"/>
          </ac:spMkLst>
        </pc:spChg>
        <pc:spChg chg="add mod">
          <ac:chgData name="robinson.329@wright.edu" userId="21ef3a392e62badd" providerId="LiveId" clId="{EB19E2C0-DF72-408B-9884-9C0B1509A022}" dt="2017-08-17T11:59:55.089" v="1973" actId="1582"/>
          <ac:spMkLst>
            <pc:docMk/>
            <pc:sldMk cId="2676028136" sldId="278"/>
            <ac:spMk id="12" creationId="{57EBD1D9-B38D-4386-B920-CC5342BDA7EA}"/>
          </ac:spMkLst>
        </pc:spChg>
        <pc:picChg chg="del">
          <ac:chgData name="robinson.329@wright.edu" userId="21ef3a392e62badd" providerId="LiveId" clId="{EB19E2C0-DF72-408B-9884-9C0B1509A022}" dt="2017-08-17T01:12:37.463" v="1" actId="478"/>
          <ac:picMkLst>
            <pc:docMk/>
            <pc:sldMk cId="2676028136" sldId="278"/>
            <ac:picMk id="9" creationId="{0F590930-84C2-4D39-8472-4470C82DF29C}"/>
          </ac:picMkLst>
        </pc:picChg>
        <pc:picChg chg="add mod ord">
          <ac:chgData name="robinson.329@wright.edu" userId="21ef3a392e62badd" providerId="LiveId" clId="{EB19E2C0-DF72-408B-9884-9C0B1509A022}" dt="2017-08-17T01:18:10.322" v="22" actId="167"/>
          <ac:picMkLst>
            <pc:docMk/>
            <pc:sldMk cId="2676028136" sldId="278"/>
            <ac:picMk id="10" creationId="{E755DFA5-F46B-4E66-83C1-7540C8B0384E}"/>
          </ac:picMkLst>
        </pc:picChg>
        <pc:picChg chg="add del mod">
          <ac:chgData name="robinson.329@wright.edu" userId="21ef3a392e62badd" providerId="LiveId" clId="{EB19E2C0-DF72-408B-9884-9C0B1509A022}" dt="2017-08-17T02:13:18.643" v="440" actId="478"/>
          <ac:picMkLst>
            <pc:docMk/>
            <pc:sldMk cId="2676028136" sldId="278"/>
            <ac:picMk id="12" creationId="{25FF693C-9E0D-493B-A228-CEC4C79181AB}"/>
          </ac:picMkLst>
        </pc:picChg>
        <pc:picChg chg="add mod ord">
          <ac:chgData name="robinson.329@wright.edu" userId="21ef3a392e62badd" providerId="LiveId" clId="{EB19E2C0-DF72-408B-9884-9C0B1509A022}" dt="2017-08-17T02:28:22.069" v="482" actId="14100"/>
          <ac:picMkLst>
            <pc:docMk/>
            <pc:sldMk cId="2676028136" sldId="278"/>
            <ac:picMk id="14" creationId="{6F270BD7-B4F6-473C-B9F1-F9BF38F74820}"/>
          </ac:picMkLst>
        </pc:picChg>
        <pc:cxnChg chg="add mod">
          <ac:chgData name="robinson.329@wright.edu" userId="21ef3a392e62badd" providerId="LiveId" clId="{EB19E2C0-DF72-408B-9884-9C0B1509A022}" dt="2017-08-17T10:48:46.810" v="551" actId="1582"/>
          <ac:cxnSpMkLst>
            <pc:docMk/>
            <pc:sldMk cId="2676028136" sldId="278"/>
            <ac:cxnSpMk id="8" creationId="{266F37AA-04CC-4198-B2B6-7ECD2622A034}"/>
          </ac:cxnSpMkLst>
        </pc:cxnChg>
      </pc:sldChg>
      <pc:sldChg chg="modSp modNotesTx">
        <pc:chgData name="robinson.329@wright.edu" userId="21ef3a392e62badd" providerId="LiveId" clId="{EB19E2C0-DF72-408B-9884-9C0B1509A022}" dt="2017-08-29T17:45:03.568" v="13445" actId="20577"/>
        <pc:sldMkLst>
          <pc:docMk/>
          <pc:sldMk cId="2989002190" sldId="279"/>
        </pc:sldMkLst>
        <pc:spChg chg="mod">
          <ac:chgData name="robinson.329@wright.edu" userId="21ef3a392e62badd" providerId="LiveId" clId="{EB19E2C0-DF72-408B-9884-9C0B1509A022}" dt="2017-08-17T11:13:26.852" v="896" actId="113"/>
          <ac:spMkLst>
            <pc:docMk/>
            <pc:sldMk cId="2989002190" sldId="279"/>
            <ac:spMk id="7" creationId="{FF180027-4419-446B-8C83-19E08D94952C}"/>
          </ac:spMkLst>
        </pc:spChg>
      </pc:sldChg>
      <pc:sldChg chg="del">
        <pc:chgData name="robinson.329@wright.edu" userId="21ef3a392e62badd" providerId="LiveId" clId="{EB19E2C0-DF72-408B-9884-9C0B1509A022}" dt="2017-08-21T17:24:06.299" v="3315" actId="2696"/>
        <pc:sldMkLst>
          <pc:docMk/>
          <pc:sldMk cId="4239037796" sldId="280"/>
        </pc:sldMkLst>
      </pc:sldChg>
      <pc:sldChg chg="del ord modNotesTx">
        <pc:chgData name="robinson.329@wright.edu" userId="21ef3a392e62badd" providerId="LiveId" clId="{EB19E2C0-DF72-408B-9884-9C0B1509A022}" dt="2017-08-21T17:23:59.714" v="3312" actId="2696"/>
        <pc:sldMkLst>
          <pc:docMk/>
          <pc:sldMk cId="1315220290" sldId="281"/>
        </pc:sldMkLst>
      </pc:sldChg>
      <pc:sldChg chg="addSp delSp modSp modTransition modNotesTx">
        <pc:chgData name="robinson.329@wright.edu" userId="21ef3a392e62badd" providerId="LiveId" clId="{EB19E2C0-DF72-408B-9884-9C0B1509A022}" dt="2017-08-29T17:48:24.520" v="14247" actId="20577"/>
        <pc:sldMkLst>
          <pc:docMk/>
          <pc:sldMk cId="7854661" sldId="282"/>
        </pc:sldMkLst>
        <pc:spChg chg="mod">
          <ac:chgData name="robinson.329@wright.edu" userId="21ef3a392e62badd" providerId="LiveId" clId="{EB19E2C0-DF72-408B-9884-9C0B1509A022}" dt="2017-08-21T17:52:12.585" v="3481" actId="404"/>
          <ac:spMkLst>
            <pc:docMk/>
            <pc:sldMk cId="7854661" sldId="282"/>
            <ac:spMk id="2" creationId="{7B1C0461-C2D1-42E1-A02A-2A7CCED11B8C}"/>
          </ac:spMkLst>
        </pc:spChg>
        <pc:spChg chg="mod">
          <ac:chgData name="robinson.329@wright.edu" userId="21ef3a392e62badd" providerId="LiveId" clId="{EB19E2C0-DF72-408B-9884-9C0B1509A022}" dt="2017-08-21T18:16:12.801" v="3563" actId="403"/>
          <ac:spMkLst>
            <pc:docMk/>
            <pc:sldMk cId="7854661" sldId="282"/>
            <ac:spMk id="3" creationId="{3321E893-4921-434B-81CB-ABC43498A05B}"/>
          </ac:spMkLst>
        </pc:spChg>
        <pc:spChg chg="mod">
          <ac:chgData name="robinson.329@wright.edu" userId="21ef3a392e62badd" providerId="LiveId" clId="{EB19E2C0-DF72-408B-9884-9C0B1509A022}" dt="2017-08-21T17:52:12.585" v="3481" actId="404"/>
          <ac:spMkLst>
            <pc:docMk/>
            <pc:sldMk cId="7854661" sldId="282"/>
            <ac:spMk id="4" creationId="{314A65DB-7117-424F-8A66-5B4E3FCE1DDB}"/>
          </ac:spMkLst>
        </pc:spChg>
        <pc:spChg chg="mod">
          <ac:chgData name="robinson.329@wright.edu" userId="21ef3a392e62badd" providerId="LiveId" clId="{EB19E2C0-DF72-408B-9884-9C0B1509A022}" dt="2017-08-21T17:52:12.585" v="3481" actId="404"/>
          <ac:spMkLst>
            <pc:docMk/>
            <pc:sldMk cId="7854661" sldId="282"/>
            <ac:spMk id="5" creationId="{28CB7744-4EB4-4E08-A42A-6B5AAF375BCD}"/>
          </ac:spMkLst>
        </pc:spChg>
        <pc:spChg chg="mod">
          <ac:chgData name="robinson.329@wright.edu" userId="21ef3a392e62badd" providerId="LiveId" clId="{EB19E2C0-DF72-408B-9884-9C0B1509A022}" dt="2017-08-21T17:52:12.585" v="3481" actId="404"/>
          <ac:spMkLst>
            <pc:docMk/>
            <pc:sldMk cId="7854661" sldId="282"/>
            <ac:spMk id="6" creationId="{CC309BF3-95C6-4EE3-A862-F36B8F7EE677}"/>
          </ac:spMkLst>
        </pc:spChg>
        <pc:spChg chg="add del mod">
          <ac:chgData name="robinson.329@wright.edu" userId="21ef3a392e62badd" providerId="LiveId" clId="{EB19E2C0-DF72-408B-9884-9C0B1509A022}" dt="2017-08-21T17:39:26.378" v="3348" actId="1076"/>
          <ac:spMkLst>
            <pc:docMk/>
            <pc:sldMk cId="7854661" sldId="282"/>
            <ac:spMk id="7" creationId="{934FF9D5-E6BA-4BAD-9DAC-F9905F0B1D87}"/>
          </ac:spMkLst>
        </pc:spChg>
        <pc:spChg chg="add mod">
          <ac:chgData name="robinson.329@wright.edu" userId="21ef3a392e62badd" providerId="LiveId" clId="{EB19E2C0-DF72-408B-9884-9C0B1509A022}" dt="2017-08-21T18:16:57.554" v="3572" actId="1076"/>
          <ac:spMkLst>
            <pc:docMk/>
            <pc:sldMk cId="7854661" sldId="282"/>
            <ac:spMk id="15" creationId="{DA12F926-4E1D-4749-9395-98C32687530E}"/>
          </ac:spMkLst>
        </pc:spChg>
        <pc:spChg chg="add mod">
          <ac:chgData name="robinson.329@wright.edu" userId="21ef3a392e62badd" providerId="LiveId" clId="{EB19E2C0-DF72-408B-9884-9C0B1509A022}" dt="2017-08-21T18:17:01.330" v="3573" actId="1076"/>
          <ac:spMkLst>
            <pc:docMk/>
            <pc:sldMk cId="7854661" sldId="282"/>
            <ac:spMk id="16" creationId="{FF5874F4-AACC-47F5-80E9-33DBEF3BAEC3}"/>
          </ac:spMkLst>
        </pc:spChg>
        <pc:spChg chg="add mod">
          <ac:chgData name="robinson.329@wright.edu" userId="21ef3a392e62badd" providerId="LiveId" clId="{EB19E2C0-DF72-408B-9884-9C0B1509A022}" dt="2017-08-21T18:17:05.777" v="3574" actId="1076"/>
          <ac:spMkLst>
            <pc:docMk/>
            <pc:sldMk cId="7854661" sldId="282"/>
            <ac:spMk id="19" creationId="{536FC30A-E4BA-4E83-B29E-5F0F90DCAB07}"/>
          </ac:spMkLst>
        </pc:spChg>
        <pc:spChg chg="add mod">
          <ac:chgData name="robinson.329@wright.edu" userId="21ef3a392e62badd" providerId="LiveId" clId="{EB19E2C0-DF72-408B-9884-9C0B1509A022}" dt="2017-08-21T17:52:49.057" v="3497" actId="688"/>
          <ac:spMkLst>
            <pc:docMk/>
            <pc:sldMk cId="7854661" sldId="282"/>
            <ac:spMk id="20" creationId="{86B3B67B-5FE9-42BF-BB92-E71291053474}"/>
          </ac:spMkLst>
        </pc:spChg>
        <pc:spChg chg="add mod">
          <ac:chgData name="robinson.329@wright.edu" userId="21ef3a392e62badd" providerId="LiveId" clId="{EB19E2C0-DF72-408B-9884-9C0B1509A022}" dt="2017-08-21T18:15:26.718" v="3548" actId="1076"/>
          <ac:spMkLst>
            <pc:docMk/>
            <pc:sldMk cId="7854661" sldId="282"/>
            <ac:spMk id="21" creationId="{0C9A6381-17EA-48D5-A1A6-4EA593E31D53}"/>
          </ac:spMkLst>
        </pc:spChg>
        <pc:spChg chg="add mod">
          <ac:chgData name="robinson.329@wright.edu" userId="21ef3a392e62badd" providerId="LiveId" clId="{EB19E2C0-DF72-408B-9884-9C0B1509A022}" dt="2017-08-21T18:16:49.752" v="3571" actId="1076"/>
          <ac:spMkLst>
            <pc:docMk/>
            <pc:sldMk cId="7854661" sldId="282"/>
            <ac:spMk id="22" creationId="{6ADFEE18-0654-45AA-9DE8-4C970B695FC4}"/>
          </ac:spMkLst>
        </pc:spChg>
        <pc:spChg chg="add mod">
          <ac:chgData name="robinson.329@wright.edu" userId="21ef3a392e62badd" providerId="LiveId" clId="{EB19E2C0-DF72-408B-9884-9C0B1509A022}" dt="2017-08-21T18:16:41.785" v="3570" actId="1076"/>
          <ac:spMkLst>
            <pc:docMk/>
            <pc:sldMk cId="7854661" sldId="282"/>
            <ac:spMk id="23" creationId="{60D1F514-173B-4912-B319-461A4A4BEA1E}"/>
          </ac:spMkLst>
        </pc:spChg>
        <pc:picChg chg="add del mod">
          <ac:chgData name="robinson.329@wright.edu" userId="21ef3a392e62badd" providerId="LiveId" clId="{EB19E2C0-DF72-408B-9884-9C0B1509A022}" dt="2017-08-21T17:37:41.133" v="3336" actId="478"/>
          <ac:picMkLst>
            <pc:docMk/>
            <pc:sldMk cId="7854661" sldId="282"/>
            <ac:picMk id="9" creationId="{F733FAAE-4364-4486-8B49-5534F439467B}"/>
          </ac:picMkLst>
        </pc:picChg>
        <pc:picChg chg="add del mod">
          <ac:chgData name="robinson.329@wright.edu" userId="21ef3a392e62badd" providerId="LiveId" clId="{EB19E2C0-DF72-408B-9884-9C0B1509A022}" dt="2017-08-21T17:41:59.330" v="3360" actId="478"/>
          <ac:picMkLst>
            <pc:docMk/>
            <pc:sldMk cId="7854661" sldId="282"/>
            <ac:picMk id="11" creationId="{19FDF44B-8DAC-4C79-A5FF-AA9F71E1A126}"/>
          </ac:picMkLst>
        </pc:picChg>
        <pc:picChg chg="add del mod">
          <ac:chgData name="robinson.329@wright.edu" userId="21ef3a392e62badd" providerId="LiveId" clId="{EB19E2C0-DF72-408B-9884-9C0B1509A022}" dt="2017-08-21T18:14:29.758" v="3537" actId="478"/>
          <ac:picMkLst>
            <pc:docMk/>
            <pc:sldMk cId="7854661" sldId="282"/>
            <ac:picMk id="13" creationId="{33FCE5E0-F75F-465C-863D-7DAFE0884F3F}"/>
          </ac:picMkLst>
        </pc:picChg>
        <pc:picChg chg="add del mod">
          <ac:chgData name="robinson.329@wright.edu" userId="21ef3a392e62badd" providerId="LiveId" clId="{EB19E2C0-DF72-408B-9884-9C0B1509A022}" dt="2017-08-21T18:05:18.679" v="3502" actId="478"/>
          <ac:picMkLst>
            <pc:docMk/>
            <pc:sldMk cId="7854661" sldId="282"/>
            <ac:picMk id="14" creationId="{301DBDB0-95F0-41F3-B5EA-8214A400CDC1}"/>
          </ac:picMkLst>
        </pc:picChg>
        <pc:picChg chg="add mod">
          <ac:chgData name="robinson.329@wright.edu" userId="21ef3a392e62badd" providerId="LiveId" clId="{EB19E2C0-DF72-408B-9884-9C0B1509A022}" dt="2017-08-21T18:17:05.777" v="3574" actId="1076"/>
          <ac:picMkLst>
            <pc:docMk/>
            <pc:sldMk cId="7854661" sldId="282"/>
            <ac:picMk id="18" creationId="{78A614DA-D7F6-4209-857C-570DB22B4AFA}"/>
          </ac:picMkLst>
        </pc:picChg>
        <pc:picChg chg="add del mod">
          <ac:chgData name="robinson.329@wright.edu" userId="21ef3a392e62badd" providerId="LiveId" clId="{EB19E2C0-DF72-408B-9884-9C0B1509A022}" dt="2017-08-21T18:14:00.119" v="3531" actId="478"/>
          <ac:picMkLst>
            <pc:docMk/>
            <pc:sldMk cId="7854661" sldId="282"/>
            <ac:picMk id="25" creationId="{12C4E7A7-BF00-413B-B98D-A1E6DDCFD2F9}"/>
          </ac:picMkLst>
        </pc:picChg>
        <pc:picChg chg="add mod ord">
          <ac:chgData name="robinson.329@wright.edu" userId="21ef3a392e62badd" providerId="LiveId" clId="{EB19E2C0-DF72-408B-9884-9C0B1509A022}" dt="2017-08-21T18:16:33.866" v="3569" actId="1076"/>
          <ac:picMkLst>
            <pc:docMk/>
            <pc:sldMk cId="7854661" sldId="282"/>
            <ac:picMk id="27" creationId="{5BAEE70A-7456-4592-81E9-16C8D1C01764}"/>
          </ac:picMkLst>
        </pc:picChg>
        <pc:picChg chg="add mod ord">
          <ac:chgData name="robinson.329@wright.edu" userId="21ef3a392e62badd" providerId="LiveId" clId="{EB19E2C0-DF72-408B-9884-9C0B1509A022}" dt="2017-08-21T18:15:24.294" v="3547" actId="1076"/>
          <ac:picMkLst>
            <pc:docMk/>
            <pc:sldMk cId="7854661" sldId="282"/>
            <ac:picMk id="29" creationId="{F193A5BE-BBBC-490F-B88A-29C7E3FD8985}"/>
          </ac:picMkLst>
        </pc:picChg>
      </pc:sldChg>
      <pc:sldChg chg="addSp modSp add">
        <pc:chgData name="robinson.329@wright.edu" userId="21ef3a392e62badd" providerId="LiveId" clId="{EB19E2C0-DF72-408B-9884-9C0B1509A022}" dt="2017-08-21T17:04:56.009" v="3288" actId="255"/>
        <pc:sldMkLst>
          <pc:docMk/>
          <pc:sldMk cId="4113655165" sldId="283"/>
        </pc:sldMkLst>
        <pc:spChg chg="mod">
          <ac:chgData name="robinson.329@wright.edu" userId="21ef3a392e62badd" providerId="LiveId" clId="{EB19E2C0-DF72-408B-9884-9C0B1509A022}" dt="2017-08-21T16:57:06.576" v="3201" actId="20577"/>
          <ac:spMkLst>
            <pc:docMk/>
            <pc:sldMk cId="4113655165" sldId="283"/>
            <ac:spMk id="2" creationId="{29D4347C-9726-48A7-B8FF-A798C660CCF9}"/>
          </ac:spMkLst>
        </pc:spChg>
        <pc:spChg chg="mod">
          <ac:chgData name="robinson.329@wright.edu" userId="21ef3a392e62badd" providerId="LiveId" clId="{EB19E2C0-DF72-408B-9884-9C0B1509A022}" dt="2017-08-21T17:04:56.009" v="3288" actId="255"/>
          <ac:spMkLst>
            <pc:docMk/>
            <pc:sldMk cId="4113655165" sldId="283"/>
            <ac:spMk id="3" creationId="{B30D63E0-8F3F-49FA-B4AE-348DB8ED30C9}"/>
          </ac:spMkLst>
        </pc:spChg>
        <pc:spChg chg="add">
          <ac:chgData name="robinson.329@wright.edu" userId="21ef3a392e62badd" providerId="LiveId" clId="{EB19E2C0-DF72-408B-9884-9C0B1509A022}" dt="2017-08-21T16:58:12.140" v="3209" actId="255"/>
          <ac:spMkLst>
            <pc:docMk/>
            <pc:sldMk cId="4113655165" sldId="283"/>
            <ac:spMk id="4" creationId="{E5B8E2DC-DD20-4128-BC00-64B2B7DF29D2}"/>
          </ac:spMkLst>
        </pc:spChg>
        <pc:spChg chg="add">
          <ac:chgData name="robinson.329@wright.edu" userId="21ef3a392e62badd" providerId="LiveId" clId="{EB19E2C0-DF72-408B-9884-9C0B1509A022}" dt="2017-08-21T16:58:12.140" v="3209" actId="255"/>
          <ac:spMkLst>
            <pc:docMk/>
            <pc:sldMk cId="4113655165" sldId="283"/>
            <ac:spMk id="5" creationId="{DD8FC473-EBFD-4F27-A601-2A4982AB6446}"/>
          </ac:spMkLst>
        </pc:spChg>
        <pc:spChg chg="add">
          <ac:chgData name="robinson.329@wright.edu" userId="21ef3a392e62badd" providerId="LiveId" clId="{EB19E2C0-DF72-408B-9884-9C0B1509A022}" dt="2017-08-21T16:58:12.140" v="3209" actId="255"/>
          <ac:spMkLst>
            <pc:docMk/>
            <pc:sldMk cId="4113655165" sldId="283"/>
            <ac:spMk id="6" creationId="{0221DC11-AD91-44B3-8E91-668E512E25D2}"/>
          </ac:spMkLst>
        </pc:spChg>
      </pc:sldChg>
      <pc:sldChg chg="addSp delSp modSp add del modTransition">
        <pc:chgData name="robinson.329@wright.edu" userId="21ef3a392e62badd" providerId="LiveId" clId="{EB19E2C0-DF72-408B-9884-9C0B1509A022}" dt="2017-08-29T16:34:31.107" v="5075" actId="2696"/>
        <pc:sldMkLst>
          <pc:docMk/>
          <pc:sldMk cId="3457102655" sldId="284"/>
        </pc:sldMkLst>
        <pc:spChg chg="mod">
          <ac:chgData name="robinson.329@wright.edu" userId="21ef3a392e62badd" providerId="LiveId" clId="{EB19E2C0-DF72-408B-9884-9C0B1509A022}" dt="2017-08-21T17:39:30.761" v="3354" actId="20577"/>
          <ac:spMkLst>
            <pc:docMk/>
            <pc:sldMk cId="3457102655" sldId="284"/>
            <ac:spMk id="2" creationId="{39680ED5-903A-4C1F-AD82-99B052AE160E}"/>
          </ac:spMkLst>
        </pc:spChg>
        <pc:spChg chg="del">
          <ac:chgData name="robinson.329@wright.edu" userId="21ef3a392e62badd" providerId="LiveId" clId="{EB19E2C0-DF72-408B-9884-9C0B1509A022}" dt="2017-08-21T17:39:31.193" v="3355"/>
          <ac:spMkLst>
            <pc:docMk/>
            <pc:sldMk cId="3457102655" sldId="284"/>
            <ac:spMk id="3" creationId="{95D004BE-8B6A-43B8-BD4B-BA6D3BAA4E77}"/>
          </ac:spMkLst>
        </pc:spChg>
        <pc:spChg chg="add mod">
          <ac:chgData name="robinson.329@wright.edu" userId="21ef3a392e62badd" providerId="LiveId" clId="{EB19E2C0-DF72-408B-9884-9C0B1509A022}" dt="2017-08-21T17:39:31.193" v="3355"/>
          <ac:spMkLst>
            <pc:docMk/>
            <pc:sldMk cId="3457102655" sldId="284"/>
            <ac:spMk id="4" creationId="{0B7495F9-8BA9-4B47-9F3D-3317B4C17683}"/>
          </ac:spMkLst>
        </pc:spChg>
      </pc:sldChg>
      <pc:sldChg chg="modNotesTx">
        <pc:chgData name="robinson.329@wright.edu" userId="21ef3a392e62badd" providerId="LiveId" clId="{EB19E2C0-DF72-408B-9884-9C0B1509A022}" dt="2017-08-29T17:44:02.276" v="13252" actId="20577"/>
        <pc:sldMkLst>
          <pc:docMk/>
          <pc:sldMk cId="3101896981" sldId="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232E1E-712B-4AAC-87DA-86C0AFA2036A}" type="datetimeFigureOut">
              <a:rPr lang="en-US" smtClean="0"/>
              <a:t>8/29/2017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54461-33B7-4798-821C-B29700DE7952}" type="slidenum">
              <a:rPr lang="en-US" smtClean="0"/>
              <a:t>‹#›</a:t>
            </a:fld>
            <a:endParaRPr lang="en-US"/>
          </a:p>
        </p:txBody>
      </p:sp>
    </p:spTree>
    <p:extLst>
      <p:ext uri="{BB962C8B-B14F-4D97-AF65-F5344CB8AC3E}">
        <p14:creationId xmlns:p14="http://schemas.microsoft.com/office/powerpoint/2010/main" val="1782560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a:t>
            </a:r>
            <a:r>
              <a:rPr lang="en-US" dirty="0" err="1"/>
              <a:t>Jace</a:t>
            </a:r>
            <a:r>
              <a:rPr lang="en-US" dirty="0"/>
              <a:t> Robinson and I am a second year master’s student who intends to pursue a PhD! This work is with my advisor Dr. Derek Doran. I will be presenting our work on seasonality in dynamic stochastic block models.</a:t>
            </a:r>
          </a:p>
        </p:txBody>
      </p:sp>
      <p:sp>
        <p:nvSpPr>
          <p:cNvPr id="4" name="Slide Number Placeholder 3"/>
          <p:cNvSpPr>
            <a:spLocks noGrp="1"/>
          </p:cNvSpPr>
          <p:nvPr>
            <p:ph type="sldNum" sz="quarter" idx="10"/>
          </p:nvPr>
        </p:nvSpPr>
        <p:spPr/>
        <p:txBody>
          <a:bodyPr/>
          <a:lstStyle/>
          <a:p>
            <a:fld id="{5E454461-33B7-4798-821C-B29700DE7952}" type="slidenum">
              <a:rPr lang="en-US" smtClean="0"/>
              <a:t>1</a:t>
            </a:fld>
            <a:endParaRPr lang="en-US"/>
          </a:p>
        </p:txBody>
      </p:sp>
    </p:spTree>
    <p:extLst>
      <p:ext uri="{BB962C8B-B14F-4D97-AF65-F5344CB8AC3E}">
        <p14:creationId xmlns:p14="http://schemas.microsoft.com/office/powerpoint/2010/main" val="1833108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in our research, we have complete some initial synthetic experiments to understand the behavior and properties of our model. We run a </a:t>
            </a:r>
            <a:r>
              <a:rPr lang="en-US" i="1" dirty="0"/>
              <a:t>representative</a:t>
            </a:r>
            <a:r>
              <a:rPr lang="en-US" i="0" dirty="0"/>
              <a:t> experiment where we give what we feel are </a:t>
            </a:r>
            <a:r>
              <a:rPr lang="en-US" i="1" dirty="0"/>
              <a:t>average</a:t>
            </a:r>
            <a:r>
              <a:rPr lang="en-US" i="0" dirty="0"/>
              <a:t> values to different parameters, of three types, 32 vertices per type, seasonal process following sinusoidal curves, and length 8 seasonal period.</a:t>
            </a:r>
          </a:p>
          <a:p>
            <a:endParaRPr lang="en-US" i="0" dirty="0"/>
          </a:p>
          <a:p>
            <a:r>
              <a:rPr lang="en-US" i="0" dirty="0"/>
              <a:t>The first simple experiment we will show is how effectively we can recover the underlying seasonality, as we have the number of observed seasonal periods. This can give of a sense of how much data will be needed to practice to have good fits.</a:t>
            </a:r>
            <a:endParaRPr lang="en-US" dirty="0"/>
          </a:p>
        </p:txBody>
      </p:sp>
      <p:sp>
        <p:nvSpPr>
          <p:cNvPr id="4" name="Slide Number Placeholder 3"/>
          <p:cNvSpPr>
            <a:spLocks noGrp="1"/>
          </p:cNvSpPr>
          <p:nvPr>
            <p:ph type="sldNum" sz="quarter" idx="10"/>
          </p:nvPr>
        </p:nvSpPr>
        <p:spPr/>
        <p:txBody>
          <a:bodyPr/>
          <a:lstStyle/>
          <a:p>
            <a:fld id="{5E454461-33B7-4798-821C-B29700DE7952}" type="slidenum">
              <a:rPr lang="en-US" smtClean="0"/>
              <a:t>10</a:t>
            </a:fld>
            <a:endParaRPr lang="en-US"/>
          </a:p>
        </p:txBody>
      </p:sp>
    </p:spTree>
    <p:extLst>
      <p:ext uri="{BB962C8B-B14F-4D97-AF65-F5344CB8AC3E}">
        <p14:creationId xmlns:p14="http://schemas.microsoft.com/office/powerpoint/2010/main" val="1056555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x-axis we increase the number of observed periods, so multiples of 8 time steps. On the y-axis is the mean squared error of between the fitted seasonal processes and the truth underlying seasonality. There are six lines following six different seasonal processes based on the node pairings.</a:t>
            </a:r>
          </a:p>
          <a:p>
            <a:endParaRPr lang="en-US" dirty="0"/>
          </a:p>
          <a:p>
            <a:r>
              <a:rPr lang="en-US" dirty="0"/>
              <a:t>As desired, as the number of seasons approaches infinity, the mean squared error approaches zero. For each individual seasonal offset, you observed that specific timestep once each seasonal period. Therefore observing 20-30 seasonal periods, effectively observes 20-30 full data points. As normal with basic machine learning models like linear regression, you can begin being confident in the ability to fit underlying truth data after about 30 data points. This idea is reflected in the </a:t>
            </a:r>
            <a:r>
              <a:rPr lang="en-US" dirty="0" err="1"/>
              <a:t>platuing</a:t>
            </a:r>
            <a:r>
              <a:rPr lang="en-US" dirty="0"/>
              <a:t> </a:t>
            </a:r>
            <a:r>
              <a:rPr lang="en-US" dirty="0" err="1"/>
              <a:t>mse</a:t>
            </a:r>
            <a:r>
              <a:rPr lang="en-US" dirty="0"/>
              <a:t> in range 20-30 periods.</a:t>
            </a:r>
          </a:p>
        </p:txBody>
      </p:sp>
      <p:sp>
        <p:nvSpPr>
          <p:cNvPr id="4" name="Slide Number Placeholder 3"/>
          <p:cNvSpPr>
            <a:spLocks noGrp="1"/>
          </p:cNvSpPr>
          <p:nvPr>
            <p:ph type="sldNum" sz="quarter" idx="10"/>
          </p:nvPr>
        </p:nvSpPr>
        <p:spPr/>
        <p:txBody>
          <a:bodyPr/>
          <a:lstStyle/>
          <a:p>
            <a:fld id="{5E454461-33B7-4798-821C-B29700DE7952}" type="slidenum">
              <a:rPr lang="en-US" smtClean="0"/>
              <a:t>11</a:t>
            </a:fld>
            <a:endParaRPr lang="en-US"/>
          </a:p>
        </p:txBody>
      </p:sp>
    </p:spTree>
    <p:extLst>
      <p:ext uri="{BB962C8B-B14F-4D97-AF65-F5344CB8AC3E}">
        <p14:creationId xmlns:p14="http://schemas.microsoft.com/office/powerpoint/2010/main" val="1515484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Hoping to remake plot with more data as I do not find very insightful yet.</a:t>
            </a:r>
          </a:p>
          <a:p>
            <a:endParaRPr lang="en-US" dirty="0"/>
          </a:p>
        </p:txBody>
      </p:sp>
      <p:sp>
        <p:nvSpPr>
          <p:cNvPr id="4" name="Slide Number Placeholder 3"/>
          <p:cNvSpPr>
            <a:spLocks noGrp="1"/>
          </p:cNvSpPr>
          <p:nvPr>
            <p:ph type="sldNum" sz="quarter" idx="10"/>
          </p:nvPr>
        </p:nvSpPr>
        <p:spPr/>
        <p:txBody>
          <a:bodyPr/>
          <a:lstStyle/>
          <a:p>
            <a:fld id="{5E454461-33B7-4798-821C-B29700DE7952}" type="slidenum">
              <a:rPr lang="en-US" smtClean="0"/>
              <a:t>12</a:t>
            </a:fld>
            <a:endParaRPr lang="en-US"/>
          </a:p>
        </p:txBody>
      </p:sp>
    </p:spTree>
    <p:extLst>
      <p:ext uri="{BB962C8B-B14F-4D97-AF65-F5344CB8AC3E}">
        <p14:creationId xmlns:p14="http://schemas.microsoft.com/office/powerpoint/2010/main" val="2513245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forward I am excited to apply the model on real datasets. There are two different types of real datasets we have found so far. First there are several public dynamic social network datasets such from socio patterns and reality commons. Looking at one by </a:t>
            </a:r>
            <a:r>
              <a:rPr lang="en-US" dirty="0" err="1"/>
              <a:t>Kiti</a:t>
            </a:r>
            <a:r>
              <a:rPr lang="en-US" dirty="0"/>
              <a:t> 2016 in particular, he creates a social network in several Kenyan households. In the figure on the right, figures B through F each represent the amount of contact across time for each household. For C-F, we can see the paper repeats closely for each day, providing evidence that and underlying seasonality is driving the amount of contact events.</a:t>
            </a:r>
          </a:p>
        </p:txBody>
      </p:sp>
      <p:sp>
        <p:nvSpPr>
          <p:cNvPr id="4" name="Slide Number Placeholder 3"/>
          <p:cNvSpPr>
            <a:spLocks noGrp="1"/>
          </p:cNvSpPr>
          <p:nvPr>
            <p:ph type="sldNum" sz="quarter" idx="10"/>
          </p:nvPr>
        </p:nvSpPr>
        <p:spPr/>
        <p:txBody>
          <a:bodyPr/>
          <a:lstStyle/>
          <a:p>
            <a:fld id="{5E454461-33B7-4798-821C-B29700DE7952}" type="slidenum">
              <a:rPr lang="en-US" smtClean="0"/>
              <a:t>13</a:t>
            </a:fld>
            <a:endParaRPr lang="en-US"/>
          </a:p>
        </p:txBody>
      </p:sp>
    </p:spTree>
    <p:extLst>
      <p:ext uri="{BB962C8B-B14F-4D97-AF65-F5344CB8AC3E}">
        <p14:creationId xmlns:p14="http://schemas.microsoft.com/office/powerpoint/2010/main" val="4179599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listening to my talk! A good paper for those interested in dynamic network modeling using stochastic block models</a:t>
            </a:r>
            <a:r>
              <a:rPr lang="en-US"/>
              <a:t>, Xu-Hero (4) </a:t>
            </a:r>
            <a:r>
              <a:rPr lang="en-US" dirty="0"/>
              <a:t>is my favorite of the citations. Durbin (6) and Murphy (7) are strong, detailed textbooks on the inference and learning core concepts.</a:t>
            </a:r>
          </a:p>
        </p:txBody>
      </p:sp>
      <p:sp>
        <p:nvSpPr>
          <p:cNvPr id="4" name="Slide Number Placeholder 3"/>
          <p:cNvSpPr>
            <a:spLocks noGrp="1"/>
          </p:cNvSpPr>
          <p:nvPr>
            <p:ph type="sldNum" sz="quarter" idx="10"/>
          </p:nvPr>
        </p:nvSpPr>
        <p:spPr/>
        <p:txBody>
          <a:bodyPr/>
          <a:lstStyle/>
          <a:p>
            <a:fld id="{5E454461-33B7-4798-821C-B29700DE7952}" type="slidenum">
              <a:rPr lang="en-US" smtClean="0"/>
              <a:t>14</a:t>
            </a:fld>
            <a:endParaRPr lang="en-US"/>
          </a:p>
        </p:txBody>
      </p:sp>
    </p:spTree>
    <p:extLst>
      <p:ext uri="{BB962C8B-B14F-4D97-AF65-F5344CB8AC3E}">
        <p14:creationId xmlns:p14="http://schemas.microsoft.com/office/powerpoint/2010/main" val="791571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 systems occur in many aspects of daily life. In a first example we look at a geospatial network on Ohio State University’s campus. Using a wide area motion imagery camera, we are able to see several moving targets within the city over a 14 minute period. The one dots represent the trajectories of targets, while the red dots show inferred points of interest. In a second complex system example, we examine a dynamic social network of communication of grade school students. Each vertex is a student, each edge represent face to face communication between the two students during a small time window. Both of these complex systems have the common the difficulty of extracting meaningful information from the dynamics of the system. Our work is an effort to extract meaningful patterns from the data use a statistical dynamic random network approach.</a:t>
            </a:r>
          </a:p>
        </p:txBody>
      </p:sp>
      <p:sp>
        <p:nvSpPr>
          <p:cNvPr id="4" name="Slide Number Placeholder 3"/>
          <p:cNvSpPr>
            <a:spLocks noGrp="1"/>
          </p:cNvSpPr>
          <p:nvPr>
            <p:ph type="sldNum" sz="quarter" idx="10"/>
          </p:nvPr>
        </p:nvSpPr>
        <p:spPr/>
        <p:txBody>
          <a:bodyPr/>
          <a:lstStyle/>
          <a:p>
            <a:fld id="{5E454461-33B7-4798-821C-B29700DE7952}" type="slidenum">
              <a:rPr lang="en-US" smtClean="0"/>
              <a:t>2</a:t>
            </a:fld>
            <a:endParaRPr lang="en-US"/>
          </a:p>
        </p:txBody>
      </p:sp>
    </p:spTree>
    <p:extLst>
      <p:ext uri="{BB962C8B-B14F-4D97-AF65-F5344CB8AC3E}">
        <p14:creationId xmlns:p14="http://schemas.microsoft.com/office/powerpoint/2010/main" val="2078905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was hidden during presentation due to time constraints, but sets up the use of dynamic networks and the expected applications of </a:t>
            </a:r>
            <a:r>
              <a:rPr lang="en-US" i="1" dirty="0"/>
              <a:t>statistical network representation</a:t>
            </a:r>
            <a:r>
              <a:rPr lang="en-US" i="0" dirty="0"/>
              <a:t> for anomaly detection and edge prediction.</a:t>
            </a:r>
            <a:endParaRPr lang="en-US" dirty="0"/>
          </a:p>
        </p:txBody>
      </p:sp>
      <p:sp>
        <p:nvSpPr>
          <p:cNvPr id="4" name="Slide Number Placeholder 3"/>
          <p:cNvSpPr>
            <a:spLocks noGrp="1"/>
          </p:cNvSpPr>
          <p:nvPr>
            <p:ph type="sldNum" sz="quarter" idx="10"/>
          </p:nvPr>
        </p:nvSpPr>
        <p:spPr/>
        <p:txBody>
          <a:bodyPr/>
          <a:lstStyle/>
          <a:p>
            <a:fld id="{5E454461-33B7-4798-821C-B29700DE7952}" type="slidenum">
              <a:rPr lang="en-US" smtClean="0"/>
              <a:t>3</a:t>
            </a:fld>
            <a:endParaRPr lang="en-US"/>
          </a:p>
        </p:txBody>
      </p:sp>
    </p:spTree>
    <p:extLst>
      <p:ext uri="{BB962C8B-B14F-4D97-AF65-F5344CB8AC3E}">
        <p14:creationId xmlns:p14="http://schemas.microsoft.com/office/powerpoint/2010/main" val="1743191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using a </a:t>
            </a:r>
            <a:r>
              <a:rPr lang="en-US" i="1" dirty="0"/>
              <a:t>dynamic network</a:t>
            </a:r>
            <a:r>
              <a:rPr lang="en-US" i="0" dirty="0"/>
              <a:t> based approach to the problem. We assume the vertices are fixed with time, and have one of k fixed and known types. In a geospatial network, vertices could be points of interest, and types could be residential or business. Edges would represent targets moving between two points of interest in a time window. We argue it is reasonable to assume all points of interest of type residence, will cause similar movement patterns at a given time. In the overview figure below, the types of vertices are represented by the three colors, red, green and blue. The dynamic part of the network is when edges are formed. We assume the probability of edge formation at a discrete time t, depends on the types of incident nodes and current time. In the three class undirected network, we can see there are would be six different types of edges as shown by the six colors. The probability of edge formation of each type across time follows a </a:t>
            </a:r>
            <a:r>
              <a:rPr lang="en-US" i="1" dirty="0"/>
              <a:t>seasonal process</a:t>
            </a:r>
            <a:r>
              <a:rPr lang="en-US" i="0" dirty="0"/>
              <a:t> as shown by the curves on the right. A seasonal process is a pattern with repeats itself over regular time intervals. When the value of the seasonal process is low as shown at t1, the density of edges will be low. When the value is high as shown at t2, the density of edges will be high. For example the temperature in the four seasons of the year, repeat year to year. In traffic, over a 24 hour period, we can expect similar traffic trends day to day, such as a rush hour in the morning around 8am when people are going to work, another rush hour at end of work day at 5pm, and very light traffic in the night at 1am. </a:t>
            </a:r>
          </a:p>
          <a:p>
            <a:endParaRPr lang="en-US" i="0" dirty="0"/>
          </a:p>
          <a:p>
            <a:r>
              <a:rPr lang="en-US" i="0" dirty="0"/>
              <a:t>Combining this seasonal process into a random network model is the main motivation and contribution of our work. In the remainder of the talk, I walk through the methodology, defining the model in detail, and show the results on initial synthetic experiments. We have yet to complete experiments on real datasets.</a:t>
            </a:r>
            <a:endParaRPr lang="en-US" dirty="0"/>
          </a:p>
        </p:txBody>
      </p:sp>
      <p:sp>
        <p:nvSpPr>
          <p:cNvPr id="4" name="Slide Number Placeholder 3"/>
          <p:cNvSpPr>
            <a:spLocks noGrp="1"/>
          </p:cNvSpPr>
          <p:nvPr>
            <p:ph type="sldNum" sz="quarter" idx="10"/>
          </p:nvPr>
        </p:nvSpPr>
        <p:spPr/>
        <p:txBody>
          <a:bodyPr/>
          <a:lstStyle/>
          <a:p>
            <a:fld id="{5E454461-33B7-4798-821C-B29700DE7952}" type="slidenum">
              <a:rPr lang="en-US" smtClean="0"/>
              <a:t>4</a:t>
            </a:fld>
            <a:endParaRPr lang="en-US"/>
          </a:p>
        </p:txBody>
      </p:sp>
    </p:spTree>
    <p:extLst>
      <p:ext uri="{BB962C8B-B14F-4D97-AF65-F5344CB8AC3E}">
        <p14:creationId xmlns:p14="http://schemas.microsoft.com/office/powerpoint/2010/main" val="2458073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Formally our seasonal dynamic stochastic block model is built off of the old static stochastic block model from the 80s. Using the conventional network representation of an adjacency matrix, where each index represent a vertex pair, where it is 1 if the edge exists, and 0 if it does not. In the figure on the right, this is shown as the ‘bottom layer’ underneath the colored panels. Next we define </a:t>
            </a:r>
            <a:r>
              <a:rPr lang="en-US" b="1" i="1" dirty="0"/>
              <a:t>E</a:t>
            </a:r>
            <a:r>
              <a:rPr lang="en-US" b="0" i="0" dirty="0"/>
              <a:t> a k x k block density matrix, where each value is in the range [0,1]. The probability of edge formation is the defined as if </a:t>
            </a:r>
            <a:r>
              <a:rPr lang="en-US" b="0" i="0" dirty="0" err="1"/>
              <a:t>v_i</a:t>
            </a:r>
            <a:r>
              <a:rPr lang="en-US" b="0" i="0" dirty="0"/>
              <a:t> has type a, </a:t>
            </a:r>
            <a:r>
              <a:rPr lang="en-US" b="0" i="0" dirty="0" err="1"/>
              <a:t>v_j</a:t>
            </a:r>
            <a:r>
              <a:rPr lang="en-US" b="0" i="0" dirty="0"/>
              <a:t> has type b, then edges are sampled from a Bernoulli, with the probability taken from the block density. All edges of the same vertex types are independent and identically distributed, as emphasized by the color panels on top of the adjacency matrix. This creates </a:t>
            </a:r>
            <a:r>
              <a:rPr lang="en-US" b="0" i="1" dirty="0"/>
              <a:t>blocks</a:t>
            </a:r>
            <a:r>
              <a:rPr lang="en-US" b="0" i="0" dirty="0"/>
              <a:t> of </a:t>
            </a:r>
            <a:r>
              <a:rPr lang="en-US" b="0" i="0" dirty="0" err="1"/>
              <a:t>iid</a:t>
            </a:r>
            <a:r>
              <a:rPr lang="en-US" b="0" i="0" dirty="0"/>
              <a:t> edges, as emphasized by the name.</a:t>
            </a:r>
          </a:p>
          <a:p>
            <a:endParaRPr lang="en-US" b="0" i="0" dirty="0"/>
          </a:p>
          <a:p>
            <a:r>
              <a:rPr lang="en-US" b="0" i="0" dirty="0"/>
              <a:t>Dynamic extensions of the idea have been previously explored. Each model encodes a different set of assumptions, allowing it to model different behaviors in data. The extension is created by extending the adjacency matrix to matrices, where each matrix represents a specific discrete time slice. We also allow the block density to be time varying, extending the structure in a similar way. This is shown by the stack matrices in the figure on the right. </a:t>
            </a:r>
          </a:p>
          <a:p>
            <a:endParaRPr lang="en-US" b="0" i="0" dirty="0"/>
          </a:p>
          <a:p>
            <a:r>
              <a:rPr lang="en-US" b="0" i="0" dirty="0"/>
              <a:t>Our main novel contribution is how we incorporate the seasonal process described earlier with the block density matrix.</a:t>
            </a:r>
            <a:endParaRPr lang="en-US" b="1" i="1" dirty="0"/>
          </a:p>
        </p:txBody>
      </p:sp>
      <p:sp>
        <p:nvSpPr>
          <p:cNvPr id="4" name="Slide Number Placeholder 3"/>
          <p:cNvSpPr>
            <a:spLocks noGrp="1"/>
          </p:cNvSpPr>
          <p:nvPr>
            <p:ph type="sldNum" sz="quarter" idx="10"/>
          </p:nvPr>
        </p:nvSpPr>
        <p:spPr/>
        <p:txBody>
          <a:bodyPr/>
          <a:lstStyle/>
          <a:p>
            <a:fld id="{5E454461-33B7-4798-821C-B29700DE7952}" type="slidenum">
              <a:rPr lang="en-US" smtClean="0"/>
              <a:t>5</a:t>
            </a:fld>
            <a:endParaRPr lang="en-US"/>
          </a:p>
        </p:txBody>
      </p:sp>
    </p:spTree>
    <p:extLst>
      <p:ext uri="{BB962C8B-B14F-4D97-AF65-F5344CB8AC3E}">
        <p14:creationId xmlns:p14="http://schemas.microsoft.com/office/powerpoint/2010/main" val="727062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create the seasonal process, we formulate it as a structural time series.</a:t>
            </a:r>
          </a:p>
          <a:p>
            <a:endParaRPr lang="en-US" dirty="0"/>
          </a:p>
          <a:p>
            <a:r>
              <a:rPr lang="en-US" dirty="0"/>
              <a:t>The time series is constructed from two components, first there is the bias </a:t>
            </a:r>
            <a:r>
              <a:rPr lang="en-US" dirty="0" err="1"/>
              <a:t>m_t</a:t>
            </a:r>
            <a:r>
              <a:rPr lang="en-US" dirty="0"/>
              <a:t>. This is modeled by a random walk, and simple establishes a </a:t>
            </a:r>
            <a:r>
              <a:rPr lang="en-US" i="1" dirty="0"/>
              <a:t>base</a:t>
            </a:r>
            <a:r>
              <a:rPr lang="en-US" i="0" dirty="0"/>
              <a:t> in which the seasonal process will be built around. </a:t>
            </a:r>
          </a:p>
          <a:p>
            <a:endParaRPr lang="en-US" i="0" dirty="0"/>
          </a:p>
          <a:p>
            <a:r>
              <a:rPr lang="en-US" i="0" dirty="0"/>
              <a:t>Next there is a set of </a:t>
            </a:r>
            <a:r>
              <a:rPr lang="en-US" i="1" dirty="0"/>
              <a:t>d</a:t>
            </a:r>
            <a:r>
              <a:rPr lang="en-US" i="0" dirty="0"/>
              <a:t> seasonal offsets. </a:t>
            </a:r>
            <a:r>
              <a:rPr lang="en-US" i="1" dirty="0"/>
              <a:t>d </a:t>
            </a:r>
            <a:r>
              <a:rPr lang="en-US" i="0" dirty="0"/>
              <a:t>will determine the length of the seasonal pattern, e.g. 4 seasons in a year, 24 hours in a day… The time series enforces a zero sum constraint with gaussian noise, but more intuitively on the right, we can see the offsets will form a sine link shape. </a:t>
            </a:r>
          </a:p>
          <a:p>
            <a:endParaRPr lang="en-US" i="0" dirty="0"/>
          </a:p>
          <a:p>
            <a:r>
              <a:rPr lang="en-US" dirty="0"/>
              <a:t>Summing the two components to form c, we complete our definition of the seasonal process. This now leaves us with the task of merging the seasonal process with the block density. We simply define the block density as a random gaussian noise about the seasonal process c. This additional noise parameters allows us to separate the noise due to the seasonal process of a system, from other forms of noise such as from sensors. </a:t>
            </a:r>
          </a:p>
          <a:p>
            <a:endParaRPr lang="en-US" dirty="0"/>
          </a:p>
          <a:p>
            <a:r>
              <a:rPr lang="en-US" dirty="0"/>
              <a:t>This completes are definition of the generative seasonal dynamic stochastic block model. Now we need to discuss how given observed networks as input, how can we infer the underlying seasonal process, driving the network formation?</a:t>
            </a:r>
          </a:p>
          <a:p>
            <a:endParaRPr lang="en-US" dirty="0"/>
          </a:p>
          <a:p>
            <a:endParaRPr lang="en-US" dirty="0"/>
          </a:p>
        </p:txBody>
      </p:sp>
      <p:sp>
        <p:nvSpPr>
          <p:cNvPr id="4" name="Slide Number Placeholder 3"/>
          <p:cNvSpPr>
            <a:spLocks noGrp="1"/>
          </p:cNvSpPr>
          <p:nvPr>
            <p:ph type="sldNum" sz="quarter" idx="10"/>
          </p:nvPr>
        </p:nvSpPr>
        <p:spPr/>
        <p:txBody>
          <a:bodyPr/>
          <a:lstStyle/>
          <a:p>
            <a:fld id="{5E454461-33B7-4798-821C-B29700DE7952}" type="slidenum">
              <a:rPr lang="en-US" smtClean="0"/>
              <a:t>6</a:t>
            </a:fld>
            <a:endParaRPr lang="en-US"/>
          </a:p>
        </p:txBody>
      </p:sp>
    </p:spTree>
    <p:extLst>
      <p:ext uri="{BB962C8B-B14F-4D97-AF65-F5344CB8AC3E}">
        <p14:creationId xmlns:p14="http://schemas.microsoft.com/office/powerpoint/2010/main" val="2466939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can do inference of the seasonal process using a Kalman filter in a state space model. The variance terms also be learned in an expectation maximization routine. The details of the inference is discussed within the publication. The details of the expectation-maximization will be published in a future paper due to space constraints.</a:t>
            </a:r>
          </a:p>
          <a:p>
            <a:endParaRPr lang="en-US" dirty="0"/>
          </a:p>
          <a:p>
            <a:r>
              <a:rPr lang="en-US" dirty="0"/>
              <a:t>In the figures below, we can see an example of our implemented code recovering the underlying seasonal of observed synthetic networks. On the right is a two class network. This leads to three seasonal processes as shown by the three sinusoidal waves on the left. Given number of edges in the observed networks as shown by the red data points, we recover the </a:t>
            </a:r>
            <a:r>
              <a:rPr lang="en-US" i="1" dirty="0"/>
              <a:t>true</a:t>
            </a:r>
            <a:r>
              <a:rPr lang="en-US" i="0" dirty="0"/>
              <a:t> underlying seasonal process by the blue squares. As we have a statistical distribution based around gaussian assumptions, we have confidence intervals as well.</a:t>
            </a:r>
            <a:endParaRPr lang="en-US" dirty="0"/>
          </a:p>
        </p:txBody>
      </p:sp>
      <p:sp>
        <p:nvSpPr>
          <p:cNvPr id="4" name="Slide Number Placeholder 3"/>
          <p:cNvSpPr>
            <a:spLocks noGrp="1"/>
          </p:cNvSpPr>
          <p:nvPr>
            <p:ph type="sldNum" sz="quarter" idx="10"/>
          </p:nvPr>
        </p:nvSpPr>
        <p:spPr/>
        <p:txBody>
          <a:bodyPr/>
          <a:lstStyle/>
          <a:p>
            <a:fld id="{5E454461-33B7-4798-821C-B29700DE7952}" type="slidenum">
              <a:rPr lang="en-US" smtClean="0"/>
              <a:t>7</a:t>
            </a:fld>
            <a:endParaRPr lang="en-US"/>
          </a:p>
        </p:txBody>
      </p:sp>
    </p:spTree>
    <p:extLst>
      <p:ext uri="{BB962C8B-B14F-4D97-AF65-F5344CB8AC3E}">
        <p14:creationId xmlns:p14="http://schemas.microsoft.com/office/powerpoint/2010/main" val="3341336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time, did not include this slide in final presentation. </a:t>
            </a:r>
          </a:p>
          <a:p>
            <a:endParaRPr lang="en-US" dirty="0"/>
          </a:p>
          <a:p>
            <a:r>
              <a:rPr lang="en-US" dirty="0"/>
              <a:t>This discusses how to reform the time series into a form suitable for Kalman filtering in a state space model form. More details available in the WI ’17 paper.</a:t>
            </a:r>
          </a:p>
        </p:txBody>
      </p:sp>
      <p:sp>
        <p:nvSpPr>
          <p:cNvPr id="4" name="Slide Number Placeholder 3"/>
          <p:cNvSpPr>
            <a:spLocks noGrp="1"/>
          </p:cNvSpPr>
          <p:nvPr>
            <p:ph type="sldNum" sz="quarter" idx="10"/>
          </p:nvPr>
        </p:nvSpPr>
        <p:spPr/>
        <p:txBody>
          <a:bodyPr/>
          <a:lstStyle/>
          <a:p>
            <a:fld id="{5E454461-33B7-4798-821C-B29700DE7952}" type="slidenum">
              <a:rPr lang="en-US" smtClean="0"/>
              <a:t>8</a:t>
            </a:fld>
            <a:endParaRPr lang="en-US"/>
          </a:p>
        </p:txBody>
      </p:sp>
    </p:spTree>
    <p:extLst>
      <p:ext uri="{BB962C8B-B14F-4D97-AF65-F5344CB8AC3E}">
        <p14:creationId xmlns:p14="http://schemas.microsoft.com/office/powerpoint/2010/main" val="3555448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time, did not include this in the final presentation. </a:t>
            </a:r>
          </a:p>
          <a:p>
            <a:endParaRPr lang="en-US" dirty="0"/>
          </a:p>
          <a:p>
            <a:r>
              <a:rPr lang="en-US" dirty="0"/>
              <a:t>EM is an algorithm which iteratively reaches a local minimum point estimate of the variance terms on our model. The changes in the variance terms affect how well the model will fit to the data. In the first figure on the left showing the results of an initial guess of variance parameters before EM, the goal is to have the estimates in red, lie on the truth data in green. If the estimates are </a:t>
            </a:r>
            <a:r>
              <a:rPr lang="en-US" dirty="0" err="1"/>
              <a:t>lieing</a:t>
            </a:r>
            <a:r>
              <a:rPr lang="en-US" dirty="0"/>
              <a:t> on the blue, as shown in the figure, this is bad as we are not recovering the underlying seasonal process as needed. After the EM, we can see many of the estimates are much closer have shifted from overfitting to the blue points, to moving closer to recovering the underlying truth in green.</a:t>
            </a:r>
          </a:p>
          <a:p>
            <a:endParaRPr lang="en-US" dirty="0"/>
          </a:p>
          <a:p>
            <a:endParaRPr lang="en-US" dirty="0"/>
          </a:p>
        </p:txBody>
      </p:sp>
      <p:sp>
        <p:nvSpPr>
          <p:cNvPr id="4" name="Slide Number Placeholder 3"/>
          <p:cNvSpPr>
            <a:spLocks noGrp="1"/>
          </p:cNvSpPr>
          <p:nvPr>
            <p:ph type="sldNum" sz="quarter" idx="10"/>
          </p:nvPr>
        </p:nvSpPr>
        <p:spPr/>
        <p:txBody>
          <a:bodyPr/>
          <a:lstStyle/>
          <a:p>
            <a:fld id="{5E454461-33B7-4798-821C-B29700DE7952}" type="slidenum">
              <a:rPr lang="en-US" smtClean="0"/>
              <a:t>9</a:t>
            </a:fld>
            <a:endParaRPr lang="en-US"/>
          </a:p>
        </p:txBody>
      </p:sp>
    </p:spTree>
    <p:extLst>
      <p:ext uri="{BB962C8B-B14F-4D97-AF65-F5344CB8AC3E}">
        <p14:creationId xmlns:p14="http://schemas.microsoft.com/office/powerpoint/2010/main" val="2166949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68375"/>
            <a:ext cx="8229600" cy="1470025"/>
          </a:xfrm>
        </p:spPr>
        <p:txBody>
          <a:bodyPr/>
          <a:lstStyle>
            <a:lvl1pPr>
              <a:defRPr b="1">
                <a:solidFill>
                  <a:schemeClr val="bg1"/>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371600" y="2724150"/>
            <a:ext cx="6400800" cy="1752600"/>
          </a:xfrm>
        </p:spPr>
        <p:txBody>
          <a:bodyPr/>
          <a:lstStyle>
            <a:lvl1pPr marL="0" indent="0" algn="ctr">
              <a:buNone/>
              <a:defRPr>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a:cs typeface="Arial"/>
              </a:defRPr>
            </a:lvl1pPr>
          </a:lstStyle>
          <a:p>
            <a:fld id="{1D8BD707-D9CF-40AE-B4C6-C98DA3205C09}" type="datetimeFigureOut">
              <a:rPr lang="en-US" smtClean="0"/>
              <a:pPr/>
              <a:t>8/29/2017</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13401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cs typeface="Arial"/>
              </a:defRPr>
            </a:lvl1pPr>
          </a:lstStyle>
          <a:p>
            <a:fld id="{BA6CFA1A-A022-D649-8AD9-9F30A5C06CF5}" type="datetimeFigureOut">
              <a:rPr lang="en-US" smtClean="0"/>
              <a:pPr/>
              <a:t>8/29/2017</a:t>
            </a:fld>
            <a:endParaRPr lang="en-US"/>
          </a:p>
        </p:txBody>
      </p:sp>
      <p:sp>
        <p:nvSpPr>
          <p:cNvPr id="3" name="Footer Placeholder 2"/>
          <p:cNvSpPr>
            <a:spLocks noGrp="1"/>
          </p:cNvSpPr>
          <p:nvPr>
            <p:ph type="ftr" sz="quarter" idx="11"/>
          </p:nvPr>
        </p:nvSpPr>
        <p:spPr/>
        <p:txBody>
          <a:bodyPr/>
          <a:lstStyle>
            <a:lvl1pPr>
              <a:defRPr>
                <a:latin typeface="Arial"/>
                <a:cs typeface="Arial"/>
              </a:defRPr>
            </a:lvl1pPr>
          </a:lstStyle>
          <a:p>
            <a:endParaRPr lang="en-US"/>
          </a:p>
        </p:txBody>
      </p:sp>
      <p:sp>
        <p:nvSpPr>
          <p:cNvPr id="4" name="Slide Number Placeholder 3"/>
          <p:cNvSpPr>
            <a:spLocks noGrp="1"/>
          </p:cNvSpPr>
          <p:nvPr>
            <p:ph type="sldNum" sz="quarter" idx="12"/>
          </p:nvPr>
        </p:nvSpPr>
        <p:spPr/>
        <p:txBody>
          <a:bodyPr/>
          <a:lstStyle>
            <a:lvl1pPr>
              <a:defRPr>
                <a:latin typeface="Arial"/>
                <a:cs typeface="Arial"/>
              </a:defRPr>
            </a:lvl1pPr>
          </a:lstStyle>
          <a:p>
            <a:fld id="{E907A361-AE56-CD4A-B91B-4241634854C6}" type="slidenum">
              <a:rPr lang="en-US" smtClean="0"/>
              <a:pPr/>
              <a:t>‹#›</a:t>
            </a:fld>
            <a:endParaRPr lang="en-US"/>
          </a:p>
        </p:txBody>
      </p:sp>
    </p:spTree>
    <p:extLst>
      <p:ext uri="{BB962C8B-B14F-4D97-AF65-F5344CB8AC3E}">
        <p14:creationId xmlns:p14="http://schemas.microsoft.com/office/powerpoint/2010/main" val="65699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27644" y="753259"/>
            <a:ext cx="3031592" cy="1470025"/>
          </a:xfrm>
        </p:spPr>
        <p:txBody>
          <a:bodyPr>
            <a:noAutofit/>
          </a:bodyPr>
          <a:lstStyle>
            <a:lvl1pPr>
              <a:defRPr sz="3500" b="1">
                <a:solidFill>
                  <a:srgbClr val="FFFFFF"/>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5327644" y="2426569"/>
            <a:ext cx="3031592" cy="1752600"/>
          </a:xfrm>
        </p:spPr>
        <p:txBody>
          <a:bodyPr>
            <a:normAutofit/>
          </a:bodyPr>
          <a:lstStyle>
            <a:lvl1pPr marL="0" indent="0" algn="ctr">
              <a:buNone/>
              <a:defRPr sz="20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a:cs typeface="Arial"/>
              </a:defRPr>
            </a:lvl1pPr>
          </a:lstStyle>
          <a:p>
            <a:fld id="{3C63FDA4-5734-0949-BDA6-D0D6FDC31663}" type="datetimeFigureOut">
              <a:rPr lang="en-US" smtClean="0"/>
              <a:pPr/>
              <a:t>8/29/2017</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02D8AB15-73F2-6A4F-B882-FCD5E5C83B55}" type="slidenum">
              <a:rPr lang="en-US" smtClean="0"/>
              <a:pPr/>
              <a:t>‹#›</a:t>
            </a:fld>
            <a:endParaRPr lang="en-US"/>
          </a:p>
        </p:txBody>
      </p:sp>
    </p:spTree>
    <p:extLst>
      <p:ext uri="{BB962C8B-B14F-4D97-AF65-F5344CB8AC3E}">
        <p14:creationId xmlns:p14="http://schemas.microsoft.com/office/powerpoint/2010/main" val="3201194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C63FDA4-5734-0949-BDA6-D0D6FDC31663}" type="datetimeFigureOut">
              <a:rPr lang="en-US" smtClean="0"/>
              <a:t>8/29/2017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D8AB15-73F2-6A4F-B882-FCD5E5C83B55}" type="slidenum">
              <a:rPr lang="en-US" smtClean="0"/>
              <a:t>‹#›</a:t>
            </a:fld>
            <a:endParaRPr lang="en-US"/>
          </a:p>
        </p:txBody>
      </p:sp>
      <p:sp>
        <p:nvSpPr>
          <p:cNvPr id="6" name="Title 1"/>
          <p:cNvSpPr>
            <a:spLocks noGrp="1"/>
          </p:cNvSpPr>
          <p:nvPr>
            <p:ph type="ctrTitle"/>
          </p:nvPr>
        </p:nvSpPr>
        <p:spPr>
          <a:xfrm>
            <a:off x="5327644" y="753259"/>
            <a:ext cx="3031592" cy="1470025"/>
          </a:xfrm>
        </p:spPr>
        <p:txBody>
          <a:bodyPr>
            <a:noAutofit/>
          </a:bodyPr>
          <a:lstStyle>
            <a:lvl1pPr>
              <a:defRPr sz="3500" b="1">
                <a:solidFill>
                  <a:srgbClr val="FFFFF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3373883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cs typeface="Arial"/>
              </a:defRPr>
            </a:lvl1pPr>
          </a:lstStyle>
          <a:p>
            <a:fld id="{3C63FDA4-5734-0949-BDA6-D0D6FDC31663}" type="datetimeFigureOut">
              <a:rPr lang="en-US" smtClean="0"/>
              <a:pPr/>
              <a:t>8/29/2017</a:t>
            </a:fld>
            <a:endParaRPr lang="en-US" dirty="0"/>
          </a:p>
        </p:txBody>
      </p:sp>
      <p:sp>
        <p:nvSpPr>
          <p:cNvPr id="3" name="Footer Placeholder 2"/>
          <p:cNvSpPr>
            <a:spLocks noGrp="1"/>
          </p:cNvSpPr>
          <p:nvPr>
            <p:ph type="ftr" sz="quarter" idx="11"/>
          </p:nvPr>
        </p:nvSpPr>
        <p:spPr/>
        <p:txBody>
          <a:bodyPr/>
          <a:lstStyle>
            <a:lvl1pPr>
              <a:defRPr>
                <a:latin typeface="Arial"/>
                <a:cs typeface="Arial"/>
              </a:defRPr>
            </a:lvl1pPr>
          </a:lstStyle>
          <a:p>
            <a:endParaRPr lang="en-US"/>
          </a:p>
        </p:txBody>
      </p:sp>
      <p:sp>
        <p:nvSpPr>
          <p:cNvPr id="4" name="Slide Number Placeholder 3"/>
          <p:cNvSpPr>
            <a:spLocks noGrp="1"/>
          </p:cNvSpPr>
          <p:nvPr>
            <p:ph type="sldNum" sz="quarter" idx="12"/>
          </p:nvPr>
        </p:nvSpPr>
        <p:spPr/>
        <p:txBody>
          <a:bodyPr/>
          <a:lstStyle>
            <a:lvl1pPr>
              <a:defRPr>
                <a:latin typeface="Arial"/>
                <a:cs typeface="Arial"/>
              </a:defRPr>
            </a:lvl1pPr>
          </a:lstStyle>
          <a:p>
            <a:fld id="{02D8AB15-73F2-6A4F-B882-FCD5E5C83B55}" type="slidenum">
              <a:rPr lang="en-US" smtClean="0"/>
              <a:pPr/>
              <a:t>‹#›</a:t>
            </a:fld>
            <a:endParaRPr lang="en-US"/>
          </a:p>
        </p:txBody>
      </p:sp>
    </p:spTree>
    <p:extLst>
      <p:ext uri="{BB962C8B-B14F-4D97-AF65-F5344CB8AC3E}">
        <p14:creationId xmlns:p14="http://schemas.microsoft.com/office/powerpoint/2010/main" val="2577378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Arial"/>
                <a:cs typeface="Arial"/>
              </a:defRPr>
            </a:lvl1pPr>
          </a:lstStyle>
          <a:p>
            <a:fld id="{F956F9B4-387C-D346-B378-FCBE2DEF1520}" type="datetimeFigureOut">
              <a:rPr lang="en-US" smtClean="0"/>
              <a:pPr/>
              <a:t>8/29/2017</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F0C54124-DEB3-A044-A6A6-99CE06F3CDD8}" type="slidenum">
              <a:rPr lang="en-US" smtClean="0"/>
              <a:pPr/>
              <a:t>‹#›</a:t>
            </a:fld>
            <a:endParaRPr lang="en-US"/>
          </a:p>
        </p:txBody>
      </p:sp>
      <p:sp>
        <p:nvSpPr>
          <p:cNvPr id="7" name="Title 1"/>
          <p:cNvSpPr>
            <a:spLocks noGrp="1"/>
          </p:cNvSpPr>
          <p:nvPr>
            <p:ph type="ctrTitle"/>
          </p:nvPr>
        </p:nvSpPr>
        <p:spPr>
          <a:xfrm>
            <a:off x="4709109" y="753259"/>
            <a:ext cx="4016350" cy="1470025"/>
          </a:xfrm>
        </p:spPr>
        <p:txBody>
          <a:bodyPr>
            <a:noAutofit/>
          </a:bodyPr>
          <a:lstStyle>
            <a:lvl1pPr>
              <a:defRPr sz="3500" b="1">
                <a:solidFill>
                  <a:srgbClr val="FFFFFF"/>
                </a:solidFill>
                <a:latin typeface="Arial"/>
                <a:cs typeface="Arial"/>
              </a:defRPr>
            </a:lvl1pPr>
          </a:lstStyle>
          <a:p>
            <a:r>
              <a:rPr lang="en-US"/>
              <a:t>Click to edit Master title style</a:t>
            </a:r>
            <a:endParaRPr lang="en-US" dirty="0"/>
          </a:p>
        </p:txBody>
      </p:sp>
      <p:sp>
        <p:nvSpPr>
          <p:cNvPr id="8" name="Subtitle 2"/>
          <p:cNvSpPr>
            <a:spLocks noGrp="1"/>
          </p:cNvSpPr>
          <p:nvPr>
            <p:ph type="subTitle" idx="1"/>
          </p:nvPr>
        </p:nvSpPr>
        <p:spPr>
          <a:xfrm>
            <a:off x="4709109" y="2426569"/>
            <a:ext cx="4016350" cy="1752600"/>
          </a:xfrm>
        </p:spPr>
        <p:txBody>
          <a:bodyPr>
            <a:normAutofit/>
          </a:bodyPr>
          <a:lstStyle>
            <a:lvl1pPr marL="0" indent="0" algn="ctr">
              <a:buNone/>
              <a:defRPr sz="20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45346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Arial"/>
                <a:cs typeface="Arial"/>
              </a:defRPr>
            </a:lvl1pPr>
          </a:lstStyle>
          <a:p>
            <a:fld id="{F956F9B4-387C-D346-B378-FCBE2DEF1520}" type="datetimeFigureOut">
              <a:rPr lang="en-US" smtClean="0"/>
              <a:pPr/>
              <a:t>8/29/2017</a:t>
            </a:fld>
            <a:endParaRPr lang="en-US"/>
          </a:p>
        </p:txBody>
      </p:sp>
      <p:sp>
        <p:nvSpPr>
          <p:cNvPr id="4" name="Footer Placeholder 3"/>
          <p:cNvSpPr>
            <a:spLocks noGrp="1"/>
          </p:cNvSpPr>
          <p:nvPr>
            <p:ph type="ftr" sz="quarter" idx="11"/>
          </p:nvPr>
        </p:nvSpPr>
        <p:spPr/>
        <p:txBody>
          <a:bodyPr/>
          <a:lstStyle>
            <a:lvl1pPr>
              <a:defRPr>
                <a:latin typeface="Arial"/>
                <a:cs typeface="Arial"/>
              </a:defRPr>
            </a:lvl1pPr>
          </a:lstStyle>
          <a:p>
            <a:endParaRPr lang="en-US"/>
          </a:p>
        </p:txBody>
      </p:sp>
      <p:sp>
        <p:nvSpPr>
          <p:cNvPr id="5" name="Slide Number Placeholder 4"/>
          <p:cNvSpPr>
            <a:spLocks noGrp="1"/>
          </p:cNvSpPr>
          <p:nvPr>
            <p:ph type="sldNum" sz="quarter" idx="12"/>
          </p:nvPr>
        </p:nvSpPr>
        <p:spPr/>
        <p:txBody>
          <a:bodyPr/>
          <a:lstStyle>
            <a:lvl1pPr>
              <a:defRPr>
                <a:latin typeface="Arial"/>
                <a:cs typeface="Arial"/>
              </a:defRPr>
            </a:lvl1pPr>
          </a:lstStyle>
          <a:p>
            <a:fld id="{F0C54124-DEB3-A044-A6A6-99CE06F3CDD8}" type="slidenum">
              <a:rPr lang="en-US" smtClean="0"/>
              <a:pPr/>
              <a:t>‹#›</a:t>
            </a:fld>
            <a:endParaRPr lang="en-US"/>
          </a:p>
        </p:txBody>
      </p:sp>
      <p:sp>
        <p:nvSpPr>
          <p:cNvPr id="6" name="Title 1"/>
          <p:cNvSpPr>
            <a:spLocks noGrp="1"/>
          </p:cNvSpPr>
          <p:nvPr>
            <p:ph type="ctrTitle"/>
          </p:nvPr>
        </p:nvSpPr>
        <p:spPr>
          <a:xfrm>
            <a:off x="4709109" y="1488271"/>
            <a:ext cx="4016350" cy="1470025"/>
          </a:xfrm>
        </p:spPr>
        <p:txBody>
          <a:bodyPr>
            <a:noAutofit/>
          </a:bodyPr>
          <a:lstStyle>
            <a:lvl1pPr>
              <a:defRPr sz="3500" b="1">
                <a:solidFill>
                  <a:srgbClr val="FFFFF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3396657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cs typeface="Arial"/>
              </a:defRPr>
            </a:lvl1pPr>
          </a:lstStyle>
          <a:p>
            <a:fld id="{F956F9B4-387C-D346-B378-FCBE2DEF1520}" type="datetimeFigureOut">
              <a:rPr lang="en-US" smtClean="0"/>
              <a:pPr/>
              <a:t>8/29/2017</a:t>
            </a:fld>
            <a:endParaRPr lang="en-US"/>
          </a:p>
        </p:txBody>
      </p:sp>
      <p:sp>
        <p:nvSpPr>
          <p:cNvPr id="3" name="Footer Placeholder 2"/>
          <p:cNvSpPr>
            <a:spLocks noGrp="1"/>
          </p:cNvSpPr>
          <p:nvPr>
            <p:ph type="ftr" sz="quarter" idx="11"/>
          </p:nvPr>
        </p:nvSpPr>
        <p:spPr/>
        <p:txBody>
          <a:bodyPr/>
          <a:lstStyle>
            <a:lvl1pPr>
              <a:defRPr>
                <a:latin typeface="Arial"/>
                <a:cs typeface="Arial"/>
              </a:defRPr>
            </a:lvl1pPr>
          </a:lstStyle>
          <a:p>
            <a:endParaRPr lang="en-US"/>
          </a:p>
        </p:txBody>
      </p:sp>
      <p:sp>
        <p:nvSpPr>
          <p:cNvPr id="4" name="Slide Number Placeholder 3"/>
          <p:cNvSpPr>
            <a:spLocks noGrp="1"/>
          </p:cNvSpPr>
          <p:nvPr>
            <p:ph type="sldNum" sz="quarter" idx="12"/>
          </p:nvPr>
        </p:nvSpPr>
        <p:spPr/>
        <p:txBody>
          <a:bodyPr/>
          <a:lstStyle>
            <a:lvl1pPr>
              <a:defRPr>
                <a:latin typeface="Arial"/>
                <a:cs typeface="Arial"/>
              </a:defRPr>
            </a:lvl1pPr>
          </a:lstStyle>
          <a:p>
            <a:fld id="{F0C54124-DEB3-A044-A6A6-99CE06F3CDD8}" type="slidenum">
              <a:rPr lang="en-US" smtClean="0"/>
              <a:pPr/>
              <a:t>‹#›</a:t>
            </a:fld>
            <a:endParaRPr lang="en-US"/>
          </a:p>
        </p:txBody>
      </p:sp>
    </p:spTree>
    <p:extLst>
      <p:ext uri="{BB962C8B-B14F-4D97-AF65-F5344CB8AC3E}">
        <p14:creationId xmlns:p14="http://schemas.microsoft.com/office/powerpoint/2010/main" val="2472925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5058904"/>
            <a:ext cx="5562600" cy="1470025"/>
          </a:xfrm>
        </p:spPr>
        <p:txBody>
          <a:bodyPr>
            <a:normAutofit/>
          </a:bodyPr>
          <a:lstStyle>
            <a:lvl1pPr algn="l">
              <a:defRPr sz="3500" b="1">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24534A80-8F0F-8B4A-B1EE-DA8BDE36D262}" type="datetimeFigureOut">
              <a:rPr lang="en-US" smtClean="0"/>
              <a:t>8/29/2017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DBB472-D40B-B948-A0B6-260DEB7BCBE0}" type="slidenum">
              <a:rPr lang="en-US" smtClean="0"/>
              <a:t>‹#›</a:t>
            </a:fld>
            <a:endParaRPr lang="en-US"/>
          </a:p>
        </p:txBody>
      </p:sp>
    </p:spTree>
    <p:extLst>
      <p:ext uri="{BB962C8B-B14F-4D97-AF65-F5344CB8AC3E}">
        <p14:creationId xmlns:p14="http://schemas.microsoft.com/office/powerpoint/2010/main" val="3350267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534A80-8F0F-8B4A-B1EE-DA8BDE36D262}" type="datetimeFigureOut">
              <a:rPr lang="en-US" smtClean="0"/>
              <a:t>8/29/2017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DBB472-D40B-B948-A0B6-260DEB7BCBE0}" type="slidenum">
              <a:rPr lang="en-US" smtClean="0"/>
              <a:t>‹#›</a:t>
            </a:fld>
            <a:endParaRPr lang="en-US"/>
          </a:p>
        </p:txBody>
      </p:sp>
    </p:spTree>
    <p:extLst>
      <p:ext uri="{BB962C8B-B14F-4D97-AF65-F5344CB8AC3E}">
        <p14:creationId xmlns:p14="http://schemas.microsoft.com/office/powerpoint/2010/main" val="2868873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30425"/>
            <a:ext cx="8229600" cy="1470025"/>
          </a:xfrm>
        </p:spPr>
        <p:txBody>
          <a:bodyPr/>
          <a:lstStyle>
            <a:lvl1pPr>
              <a:defRPr b="1">
                <a:solidFill>
                  <a:srgbClr val="026937"/>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CD9E5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3763839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Arial"/>
                <a:cs typeface="Arial"/>
              </a:defRPr>
            </a:lvl1pPr>
          </a:lstStyle>
          <a:p>
            <a:fld id="{1D8BD707-D9CF-40AE-B4C6-C98DA3205C09}" type="datetimeFigureOut">
              <a:rPr lang="en-US" smtClean="0"/>
              <a:pPr/>
              <a:t>8/29/2017</a:t>
            </a:fld>
            <a:endParaRPr lang="en-US"/>
          </a:p>
        </p:txBody>
      </p:sp>
      <p:sp>
        <p:nvSpPr>
          <p:cNvPr id="4" name="Footer Placeholder 3"/>
          <p:cNvSpPr>
            <a:spLocks noGrp="1"/>
          </p:cNvSpPr>
          <p:nvPr>
            <p:ph type="ftr" sz="quarter" idx="11"/>
          </p:nvPr>
        </p:nvSpPr>
        <p:spPr/>
        <p:txBody>
          <a:bodyPr/>
          <a:lstStyle>
            <a:lvl1pPr>
              <a:defRPr>
                <a:latin typeface="Arial"/>
                <a:cs typeface="Arial"/>
              </a:defRPr>
            </a:lvl1pPr>
          </a:lstStyle>
          <a:p>
            <a:endParaRPr lang="en-US"/>
          </a:p>
        </p:txBody>
      </p:sp>
      <p:sp>
        <p:nvSpPr>
          <p:cNvPr id="5" name="Slide Number Placeholder 4"/>
          <p:cNvSpPr>
            <a:spLocks noGrp="1"/>
          </p:cNvSpPr>
          <p:nvPr>
            <p:ph type="sldNum" sz="quarter" idx="12"/>
          </p:nvPr>
        </p:nvSpPr>
        <p:spPr/>
        <p:txBody>
          <a:bodyPr/>
          <a:lstStyle>
            <a:lvl1pPr>
              <a:defRPr>
                <a:latin typeface="Arial"/>
                <a:cs typeface="Arial"/>
              </a:defRPr>
            </a:lvl1pPr>
          </a:lstStyle>
          <a:p>
            <a:fld id="{B6F15528-21DE-4FAA-801E-634DDDAF4B2B}" type="slidenum">
              <a:rPr lang="en-US" smtClean="0"/>
              <a:pPr/>
              <a:t>‹#›</a:t>
            </a:fld>
            <a:endParaRPr lang="en-US"/>
          </a:p>
        </p:txBody>
      </p:sp>
      <p:sp>
        <p:nvSpPr>
          <p:cNvPr id="6" name="Title 1"/>
          <p:cNvSpPr>
            <a:spLocks noGrp="1"/>
          </p:cNvSpPr>
          <p:nvPr>
            <p:ph type="ctrTitle"/>
          </p:nvPr>
        </p:nvSpPr>
        <p:spPr>
          <a:xfrm>
            <a:off x="457200" y="1809519"/>
            <a:ext cx="8229600" cy="1470025"/>
          </a:xfrm>
        </p:spPr>
        <p:txBody>
          <a:bodyPr/>
          <a:lstStyle>
            <a:lvl1pPr>
              <a:defRPr b="1">
                <a:solidFill>
                  <a:schemeClr val="bg1"/>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3245625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02395"/>
            <a:ext cx="8229600" cy="1143000"/>
          </a:xfrm>
        </p:spPr>
        <p:txBody>
          <a:bodyPr/>
          <a:lstStyle>
            <a:lvl1pPr algn="l">
              <a:defRPr>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457200" y="2127957"/>
            <a:ext cx="8229600" cy="4131141"/>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3711901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
        <p:nvSpPr>
          <p:cNvPr id="7" name="Title 1"/>
          <p:cNvSpPr>
            <a:spLocks noGrp="1"/>
          </p:cNvSpPr>
          <p:nvPr>
            <p:ph type="ctrTitle"/>
          </p:nvPr>
        </p:nvSpPr>
        <p:spPr>
          <a:xfrm>
            <a:off x="457200" y="2130425"/>
            <a:ext cx="8001000" cy="1470025"/>
          </a:xfrm>
        </p:spPr>
        <p:txBody>
          <a:bodyPr/>
          <a:lstStyle>
            <a:lvl1pPr algn="l">
              <a:defRPr b="1">
                <a:solidFill>
                  <a:srgbClr val="026937"/>
                </a:solidFill>
                <a:latin typeface="Arial"/>
                <a:cs typeface="Arial"/>
              </a:defRPr>
            </a:lvl1pPr>
          </a:lstStyle>
          <a:p>
            <a:r>
              <a:rPr lang="en-US"/>
              <a:t>Click to edit Master title style</a:t>
            </a:r>
            <a:endParaRPr lang="en-US" dirty="0"/>
          </a:p>
        </p:txBody>
      </p:sp>
      <p:sp>
        <p:nvSpPr>
          <p:cNvPr id="8" name="Subtitle 2"/>
          <p:cNvSpPr>
            <a:spLocks noGrp="1"/>
          </p:cNvSpPr>
          <p:nvPr>
            <p:ph type="subTitle" idx="1"/>
          </p:nvPr>
        </p:nvSpPr>
        <p:spPr>
          <a:xfrm>
            <a:off x="457200" y="3600450"/>
            <a:ext cx="6400800" cy="1752600"/>
          </a:xfrm>
        </p:spPr>
        <p:txBody>
          <a:bodyPr/>
          <a:lstStyle>
            <a:lvl1pPr marL="0" indent="0" algn="l">
              <a:buNone/>
              <a:defRPr>
                <a:solidFill>
                  <a:srgbClr val="CD9E5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67903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127957"/>
            <a:ext cx="4038600" cy="4131141"/>
          </a:xfrm>
        </p:spPr>
        <p:txBody>
          <a:bodyPr/>
          <a:lstStyle>
            <a:lvl1pPr algn="l">
              <a:defRPr sz="2800">
                <a:latin typeface="Arial"/>
                <a:cs typeface="Arial"/>
              </a:defRPr>
            </a:lvl1pPr>
            <a:lvl2pPr algn="l">
              <a:defRPr sz="2400">
                <a:latin typeface="Arial"/>
                <a:cs typeface="Arial"/>
              </a:defRPr>
            </a:lvl2pPr>
            <a:lvl3pPr algn="l">
              <a:defRPr sz="2000">
                <a:latin typeface="Arial"/>
                <a:cs typeface="Arial"/>
              </a:defRPr>
            </a:lvl3pPr>
            <a:lvl4pPr algn="l">
              <a:defRPr sz="1800">
                <a:latin typeface="Arial"/>
                <a:cs typeface="Arial"/>
              </a:defRPr>
            </a:lvl4pPr>
            <a:lvl5pPr algn="l">
              <a:defRPr sz="1800">
                <a:latin typeface="Arial"/>
                <a:cs typeface="Aria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127957"/>
            <a:ext cx="4038600" cy="4131141"/>
          </a:xfrm>
        </p:spPr>
        <p:txBody>
          <a:bodyPr/>
          <a:lstStyle>
            <a:lvl1pPr algn="l">
              <a:defRPr sz="2800">
                <a:latin typeface="Arial"/>
                <a:cs typeface="Arial"/>
              </a:defRPr>
            </a:lvl1pPr>
            <a:lvl2pPr algn="l">
              <a:defRPr sz="2400">
                <a:latin typeface="Arial"/>
                <a:cs typeface="Arial"/>
              </a:defRPr>
            </a:lvl2pPr>
            <a:lvl3pPr algn="l">
              <a:defRPr sz="2000">
                <a:latin typeface="Arial"/>
                <a:cs typeface="Arial"/>
              </a:defRPr>
            </a:lvl3pPr>
            <a:lvl4pPr algn="l">
              <a:defRPr sz="1800">
                <a:latin typeface="Arial"/>
                <a:cs typeface="Arial"/>
              </a:defRPr>
            </a:lvl4pPr>
            <a:lvl5pPr algn="l">
              <a:defRPr sz="1800">
                <a:latin typeface="Arial"/>
                <a:cs typeface="Aria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6" name="Footer Placeholder 5"/>
          <p:cNvSpPr>
            <a:spLocks noGrp="1"/>
          </p:cNvSpPr>
          <p:nvPr>
            <p:ph type="ftr" sz="quarter" idx="11"/>
          </p:nvPr>
        </p:nvSpPr>
        <p:spPr/>
        <p:txBody>
          <a:bodyPr/>
          <a:lstStyle>
            <a:lvl1pPr>
              <a:defRPr>
                <a:latin typeface="Arial"/>
                <a:cs typeface="Arial"/>
              </a:defRPr>
            </a:lvl1pPr>
          </a:lstStyle>
          <a:p>
            <a:endParaRPr lang="en-US"/>
          </a:p>
        </p:txBody>
      </p:sp>
      <p:sp>
        <p:nvSpPr>
          <p:cNvPr id="7" name="Slide Number Placeholder 6"/>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
        <p:nvSpPr>
          <p:cNvPr id="8" name="Title 1"/>
          <p:cNvSpPr>
            <a:spLocks noGrp="1"/>
          </p:cNvSpPr>
          <p:nvPr>
            <p:ph type="title"/>
          </p:nvPr>
        </p:nvSpPr>
        <p:spPr>
          <a:xfrm>
            <a:off x="457200" y="799515"/>
            <a:ext cx="8229600" cy="1143000"/>
          </a:xfrm>
        </p:spPr>
        <p:txBody>
          <a:bodyPr/>
          <a:lstStyle>
            <a:lvl1pPr algn="l">
              <a:defRPr>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2400274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137113"/>
            <a:ext cx="4040188" cy="639762"/>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776875"/>
            <a:ext cx="4040188" cy="3482223"/>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2137113"/>
            <a:ext cx="4041775" cy="639762"/>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776875"/>
            <a:ext cx="4041775" cy="3482223"/>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8" name="Footer Placeholder 7"/>
          <p:cNvSpPr>
            <a:spLocks noGrp="1"/>
          </p:cNvSpPr>
          <p:nvPr>
            <p:ph type="ftr" sz="quarter" idx="11"/>
          </p:nvPr>
        </p:nvSpPr>
        <p:spPr/>
        <p:txBody>
          <a:bodyPr/>
          <a:lstStyle>
            <a:lvl1pPr>
              <a:defRPr>
                <a:latin typeface="Arial"/>
                <a:cs typeface="Arial"/>
              </a:defRPr>
            </a:lvl1pPr>
          </a:lstStyle>
          <a:p>
            <a:endParaRPr lang="en-US"/>
          </a:p>
        </p:txBody>
      </p:sp>
      <p:sp>
        <p:nvSpPr>
          <p:cNvPr id="9" name="Slide Number Placeholder 8"/>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
        <p:nvSpPr>
          <p:cNvPr id="10" name="Title 1"/>
          <p:cNvSpPr>
            <a:spLocks noGrp="1"/>
          </p:cNvSpPr>
          <p:nvPr>
            <p:ph type="title"/>
          </p:nvPr>
        </p:nvSpPr>
        <p:spPr>
          <a:xfrm>
            <a:off x="457200" y="802395"/>
            <a:ext cx="8229600" cy="1143000"/>
          </a:xfrm>
        </p:spPr>
        <p:txBody>
          <a:bodyPr/>
          <a:lstStyle>
            <a:lvl1pPr algn="l">
              <a:defRPr>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3202382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4" name="Footer Placeholder 3"/>
          <p:cNvSpPr>
            <a:spLocks noGrp="1"/>
          </p:cNvSpPr>
          <p:nvPr>
            <p:ph type="ftr" sz="quarter" idx="11"/>
          </p:nvPr>
        </p:nvSpPr>
        <p:spPr/>
        <p:txBody>
          <a:bodyPr/>
          <a:lstStyle>
            <a:lvl1pPr>
              <a:defRPr>
                <a:latin typeface="Arial"/>
                <a:cs typeface="Arial"/>
              </a:defRPr>
            </a:lvl1pPr>
          </a:lstStyle>
          <a:p>
            <a:endParaRPr lang="en-US"/>
          </a:p>
        </p:txBody>
      </p:sp>
      <p:sp>
        <p:nvSpPr>
          <p:cNvPr id="5" name="Slide Number Placeholder 4"/>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
        <p:nvSpPr>
          <p:cNvPr id="6" name="Title 1"/>
          <p:cNvSpPr>
            <a:spLocks noGrp="1"/>
          </p:cNvSpPr>
          <p:nvPr>
            <p:ph type="title"/>
          </p:nvPr>
        </p:nvSpPr>
        <p:spPr>
          <a:xfrm>
            <a:off x="457200" y="802395"/>
            <a:ext cx="8229600" cy="1143000"/>
          </a:xfrm>
        </p:spPr>
        <p:txBody>
          <a:bodyPr/>
          <a:lstStyle>
            <a:lvl1pPr algn="l">
              <a:defRPr>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1646370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3" name="Footer Placeholder 2"/>
          <p:cNvSpPr>
            <a:spLocks noGrp="1"/>
          </p:cNvSpPr>
          <p:nvPr>
            <p:ph type="ftr" sz="quarter" idx="11"/>
          </p:nvPr>
        </p:nvSpPr>
        <p:spPr/>
        <p:txBody>
          <a:bodyPr/>
          <a:lstStyle>
            <a:lvl1pPr>
              <a:defRPr>
                <a:latin typeface="Arial"/>
                <a:cs typeface="Arial"/>
              </a:defRPr>
            </a:lvl1pPr>
          </a:lstStyle>
          <a:p>
            <a:endParaRPr lang="en-US"/>
          </a:p>
        </p:txBody>
      </p:sp>
      <p:sp>
        <p:nvSpPr>
          <p:cNvPr id="4" name="Slide Number Placeholder 3"/>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1298630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78744"/>
            <a:ext cx="3008313" cy="1619513"/>
          </a:xfrm>
        </p:spPr>
        <p:txBody>
          <a:bodyPr anchor="b">
            <a:noAutofit/>
          </a:bodyPr>
          <a:lstStyle>
            <a:lvl1pPr algn="l">
              <a:defRPr sz="3200" b="1">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3575050" y="1067704"/>
            <a:ext cx="5111750" cy="5050871"/>
          </a:xfrm>
        </p:spPr>
        <p:txBody>
          <a:bodyPr/>
          <a:lstStyle>
            <a:lvl1pPr>
              <a:defRPr sz="3200">
                <a:latin typeface="Arial"/>
                <a:cs typeface="Arial"/>
              </a:defRPr>
            </a:lvl1pPr>
            <a:lvl2pPr>
              <a:defRPr sz="2800">
                <a:latin typeface="Arial"/>
                <a:cs typeface="Arial"/>
              </a:defRPr>
            </a:lvl2pPr>
            <a:lvl3pPr>
              <a:defRPr sz="2400">
                <a:latin typeface="Arial"/>
                <a:cs typeface="Arial"/>
              </a:defRPr>
            </a:lvl3pPr>
            <a:lvl4pPr>
              <a:defRPr sz="2000">
                <a:latin typeface="Arial"/>
                <a:cs typeface="Arial"/>
              </a:defRPr>
            </a:lvl4pPr>
            <a:lvl5pPr>
              <a:defRPr sz="2000">
                <a:latin typeface="Arial"/>
                <a:cs typeface="Aria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598258"/>
            <a:ext cx="3008313" cy="3520318"/>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6" name="Footer Placeholder 5"/>
          <p:cNvSpPr>
            <a:spLocks noGrp="1"/>
          </p:cNvSpPr>
          <p:nvPr>
            <p:ph type="ftr" sz="quarter" idx="11"/>
          </p:nvPr>
        </p:nvSpPr>
        <p:spPr/>
        <p:txBody>
          <a:bodyPr/>
          <a:lstStyle>
            <a:lvl1pPr>
              <a:defRPr>
                <a:latin typeface="Arial"/>
                <a:cs typeface="Arial"/>
              </a:defRPr>
            </a:lvl1pPr>
          </a:lstStyle>
          <a:p>
            <a:endParaRPr lang="en-US"/>
          </a:p>
        </p:txBody>
      </p:sp>
      <p:sp>
        <p:nvSpPr>
          <p:cNvPr id="7" name="Slide Number Placeholder 6"/>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122637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1792288" y="1014069"/>
            <a:ext cx="5486400" cy="3713506"/>
          </a:xfr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6" name="Footer Placeholder 5"/>
          <p:cNvSpPr>
            <a:spLocks noGrp="1"/>
          </p:cNvSpPr>
          <p:nvPr>
            <p:ph type="ftr" sz="quarter" idx="11"/>
          </p:nvPr>
        </p:nvSpPr>
        <p:spPr/>
        <p:txBody>
          <a:bodyPr/>
          <a:lstStyle>
            <a:lvl1pPr>
              <a:defRPr>
                <a:latin typeface="Arial"/>
                <a:cs typeface="Arial"/>
              </a:defRPr>
            </a:lvl1pPr>
          </a:lstStyle>
          <a:p>
            <a:endParaRPr lang="en-US"/>
          </a:p>
        </p:txBody>
      </p:sp>
      <p:sp>
        <p:nvSpPr>
          <p:cNvPr id="7" name="Slide Number Placeholder 6"/>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2937706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
        <p:nvSpPr>
          <p:cNvPr id="9" name="Title 1"/>
          <p:cNvSpPr>
            <a:spLocks noGrp="1"/>
          </p:cNvSpPr>
          <p:nvPr>
            <p:ph type="title"/>
          </p:nvPr>
        </p:nvSpPr>
        <p:spPr>
          <a:xfrm>
            <a:off x="457200" y="804894"/>
            <a:ext cx="8229600" cy="1143000"/>
          </a:xfrm>
        </p:spPr>
        <p:txBody>
          <a:bodyPr/>
          <a:lstStyle>
            <a:lvl1pPr algn="l">
              <a:defRPr>
                <a:latin typeface="Arial"/>
                <a:cs typeface="Arial"/>
              </a:defRPr>
            </a:lvl1pPr>
          </a:lstStyle>
          <a:p>
            <a:r>
              <a:rPr lang="en-US"/>
              <a:t>Click to edit Master title style</a:t>
            </a:r>
            <a:endParaRPr lang="en-US" dirty="0"/>
          </a:p>
        </p:txBody>
      </p:sp>
      <p:sp>
        <p:nvSpPr>
          <p:cNvPr id="10" name="Vertical Text Placeholder 2"/>
          <p:cNvSpPr>
            <a:spLocks noGrp="1"/>
          </p:cNvSpPr>
          <p:nvPr>
            <p:ph type="body" orient="vert" idx="1"/>
          </p:nvPr>
        </p:nvSpPr>
        <p:spPr>
          <a:xfrm>
            <a:off x="457200" y="2130456"/>
            <a:ext cx="8229600" cy="4525963"/>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4270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42501"/>
            <a:ext cx="2057400" cy="5083662"/>
          </a:xfrm>
        </p:spPr>
        <p:txBody>
          <a:bodyPr vert="eaVert"/>
          <a:lstStyle>
            <a:lvl1pPr algn="l">
              <a:defRPr>
                <a:latin typeface="Arial"/>
                <a:cs typeface="Aria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042501"/>
            <a:ext cx="6019800" cy="5083662"/>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3212455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cs typeface="Arial"/>
              </a:defRPr>
            </a:lvl1pPr>
          </a:lstStyle>
          <a:p>
            <a:fld id="{1D8BD707-D9CF-40AE-B4C6-C98DA3205C09}" type="datetimeFigureOut">
              <a:rPr lang="en-US" smtClean="0"/>
              <a:pPr/>
              <a:t>8/29/2017</a:t>
            </a:fld>
            <a:endParaRPr lang="en-US"/>
          </a:p>
        </p:txBody>
      </p:sp>
      <p:sp>
        <p:nvSpPr>
          <p:cNvPr id="3" name="Footer Placeholder 2"/>
          <p:cNvSpPr>
            <a:spLocks noGrp="1"/>
          </p:cNvSpPr>
          <p:nvPr>
            <p:ph type="ftr" sz="quarter" idx="11"/>
          </p:nvPr>
        </p:nvSpPr>
        <p:spPr/>
        <p:txBody>
          <a:bodyPr/>
          <a:lstStyle>
            <a:lvl1pPr>
              <a:defRPr>
                <a:latin typeface="Arial"/>
                <a:cs typeface="Arial"/>
              </a:defRPr>
            </a:lvl1pPr>
          </a:lstStyle>
          <a:p>
            <a:endParaRPr lang="en-US"/>
          </a:p>
        </p:txBody>
      </p:sp>
      <p:sp>
        <p:nvSpPr>
          <p:cNvPr id="4" name="Slide Number Placeholder 3"/>
          <p:cNvSpPr>
            <a:spLocks noGrp="1"/>
          </p:cNvSpPr>
          <p:nvPr>
            <p:ph type="sldNum" sz="quarter" idx="12"/>
          </p:nvPr>
        </p:nvSpPr>
        <p:spPr/>
        <p:txBody>
          <a:bodyPr/>
          <a:lstStyle>
            <a:lvl1pPr>
              <a:defRPr>
                <a:latin typeface="Arial"/>
                <a:cs typeface="Aria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148641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940885"/>
            <a:ext cx="8229600" cy="1470025"/>
          </a:xfrm>
        </p:spPr>
        <p:txBody>
          <a:bodyPr/>
          <a:lstStyle>
            <a:lvl1pPr>
              <a:defRPr b="1">
                <a:solidFill>
                  <a:srgbClr val="026937"/>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371600" y="3696660"/>
            <a:ext cx="6400800" cy="1752600"/>
          </a:xfrm>
        </p:spPr>
        <p:txBody>
          <a:bodyPr/>
          <a:lstStyle>
            <a:lvl1pPr marL="0" indent="0" algn="ctr">
              <a:buNone/>
              <a:defRPr>
                <a:solidFill>
                  <a:srgbClr val="CD9E5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632621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3775"/>
            <a:ext cx="8229600" cy="1143000"/>
          </a:xfrm>
        </p:spPr>
        <p:txBody>
          <a:bodyPr/>
          <a:lstStyle>
            <a:lvl1pPr algn="l">
              <a:defRPr>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457200" y="1559337"/>
            <a:ext cx="8229600" cy="4131141"/>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3828144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
        <p:nvSpPr>
          <p:cNvPr id="7" name="Title 1"/>
          <p:cNvSpPr>
            <a:spLocks noGrp="1"/>
          </p:cNvSpPr>
          <p:nvPr>
            <p:ph type="ctrTitle"/>
          </p:nvPr>
        </p:nvSpPr>
        <p:spPr>
          <a:xfrm>
            <a:off x="457200" y="1950362"/>
            <a:ext cx="8001000" cy="1470025"/>
          </a:xfrm>
        </p:spPr>
        <p:txBody>
          <a:bodyPr/>
          <a:lstStyle>
            <a:lvl1pPr algn="l">
              <a:defRPr b="1">
                <a:solidFill>
                  <a:srgbClr val="026937"/>
                </a:solidFill>
                <a:latin typeface="Arial"/>
                <a:cs typeface="Arial"/>
              </a:defRPr>
            </a:lvl1pPr>
          </a:lstStyle>
          <a:p>
            <a:r>
              <a:rPr lang="en-US"/>
              <a:t>Click to edit Master title style</a:t>
            </a:r>
            <a:endParaRPr lang="en-US" dirty="0"/>
          </a:p>
        </p:txBody>
      </p:sp>
      <p:sp>
        <p:nvSpPr>
          <p:cNvPr id="8" name="Subtitle 2"/>
          <p:cNvSpPr>
            <a:spLocks noGrp="1"/>
          </p:cNvSpPr>
          <p:nvPr>
            <p:ph type="subTitle" idx="1"/>
          </p:nvPr>
        </p:nvSpPr>
        <p:spPr>
          <a:xfrm>
            <a:off x="457200" y="3420387"/>
            <a:ext cx="6400800" cy="1752600"/>
          </a:xfrm>
        </p:spPr>
        <p:txBody>
          <a:bodyPr/>
          <a:lstStyle>
            <a:lvl1pPr marL="0" indent="0" algn="l">
              <a:buNone/>
              <a:defRPr>
                <a:solidFill>
                  <a:srgbClr val="CD9E5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61591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59337"/>
            <a:ext cx="4038600" cy="4131141"/>
          </a:xfrm>
        </p:spPr>
        <p:txBody>
          <a:bodyPr/>
          <a:lstStyle>
            <a:lvl1pPr algn="l">
              <a:defRPr sz="2800">
                <a:latin typeface="Arial"/>
                <a:cs typeface="Arial"/>
              </a:defRPr>
            </a:lvl1pPr>
            <a:lvl2pPr algn="l">
              <a:defRPr sz="2400">
                <a:latin typeface="Arial"/>
                <a:cs typeface="Arial"/>
              </a:defRPr>
            </a:lvl2pPr>
            <a:lvl3pPr algn="l">
              <a:defRPr sz="2000">
                <a:latin typeface="Arial"/>
                <a:cs typeface="Arial"/>
              </a:defRPr>
            </a:lvl3pPr>
            <a:lvl4pPr algn="l">
              <a:defRPr sz="1800">
                <a:latin typeface="Arial"/>
                <a:cs typeface="Arial"/>
              </a:defRPr>
            </a:lvl4pPr>
            <a:lvl5pPr algn="l">
              <a:defRPr sz="1800">
                <a:latin typeface="Arial"/>
                <a:cs typeface="Aria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559337"/>
            <a:ext cx="4038600" cy="4131141"/>
          </a:xfrm>
        </p:spPr>
        <p:txBody>
          <a:bodyPr/>
          <a:lstStyle>
            <a:lvl1pPr algn="l">
              <a:defRPr sz="2800">
                <a:latin typeface="Arial"/>
                <a:cs typeface="Arial"/>
              </a:defRPr>
            </a:lvl1pPr>
            <a:lvl2pPr algn="l">
              <a:defRPr sz="2400">
                <a:latin typeface="Arial"/>
                <a:cs typeface="Arial"/>
              </a:defRPr>
            </a:lvl2pPr>
            <a:lvl3pPr algn="l">
              <a:defRPr sz="2000">
                <a:latin typeface="Arial"/>
                <a:cs typeface="Arial"/>
              </a:defRPr>
            </a:lvl3pPr>
            <a:lvl4pPr algn="l">
              <a:defRPr sz="1800">
                <a:latin typeface="Arial"/>
                <a:cs typeface="Arial"/>
              </a:defRPr>
            </a:lvl4pPr>
            <a:lvl5pPr algn="l">
              <a:defRPr sz="1800">
                <a:latin typeface="Arial"/>
                <a:cs typeface="Aria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6" name="Footer Placeholder 5"/>
          <p:cNvSpPr>
            <a:spLocks noGrp="1"/>
          </p:cNvSpPr>
          <p:nvPr>
            <p:ph type="ftr" sz="quarter" idx="11"/>
          </p:nvPr>
        </p:nvSpPr>
        <p:spPr/>
        <p:txBody>
          <a:bodyPr/>
          <a:lstStyle>
            <a:lvl1pPr>
              <a:defRPr>
                <a:latin typeface="Arial"/>
                <a:cs typeface="Arial"/>
              </a:defRPr>
            </a:lvl1pPr>
          </a:lstStyle>
          <a:p>
            <a:endParaRPr lang="en-US"/>
          </a:p>
        </p:txBody>
      </p:sp>
      <p:sp>
        <p:nvSpPr>
          <p:cNvPr id="7" name="Slide Number Placeholder 6"/>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
        <p:nvSpPr>
          <p:cNvPr id="10" name="Title 1"/>
          <p:cNvSpPr>
            <a:spLocks noGrp="1"/>
          </p:cNvSpPr>
          <p:nvPr>
            <p:ph type="title"/>
          </p:nvPr>
        </p:nvSpPr>
        <p:spPr>
          <a:xfrm>
            <a:off x="457200" y="230895"/>
            <a:ext cx="8229600" cy="1143000"/>
          </a:xfrm>
        </p:spPr>
        <p:txBody>
          <a:bodyPr/>
          <a:lstStyle>
            <a:lvl1pPr algn="l">
              <a:defRPr>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3279312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65613"/>
            <a:ext cx="4040188" cy="639762"/>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205375"/>
            <a:ext cx="4040188" cy="3482223"/>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65613"/>
            <a:ext cx="4041775" cy="639762"/>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205375"/>
            <a:ext cx="4041775" cy="3482223"/>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8" name="Footer Placeholder 7"/>
          <p:cNvSpPr>
            <a:spLocks noGrp="1"/>
          </p:cNvSpPr>
          <p:nvPr>
            <p:ph type="ftr" sz="quarter" idx="11"/>
          </p:nvPr>
        </p:nvSpPr>
        <p:spPr/>
        <p:txBody>
          <a:bodyPr/>
          <a:lstStyle>
            <a:lvl1pPr>
              <a:defRPr>
                <a:latin typeface="Arial"/>
                <a:cs typeface="Arial"/>
              </a:defRPr>
            </a:lvl1pPr>
          </a:lstStyle>
          <a:p>
            <a:endParaRPr lang="en-US"/>
          </a:p>
        </p:txBody>
      </p:sp>
      <p:sp>
        <p:nvSpPr>
          <p:cNvPr id="9" name="Slide Number Placeholder 8"/>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
        <p:nvSpPr>
          <p:cNvPr id="10" name="Title 1"/>
          <p:cNvSpPr>
            <a:spLocks noGrp="1"/>
          </p:cNvSpPr>
          <p:nvPr>
            <p:ph type="title"/>
          </p:nvPr>
        </p:nvSpPr>
        <p:spPr>
          <a:xfrm>
            <a:off x="457200" y="230895"/>
            <a:ext cx="8229600" cy="1143000"/>
          </a:xfrm>
        </p:spPr>
        <p:txBody>
          <a:bodyPr/>
          <a:lstStyle>
            <a:lvl1pPr algn="l">
              <a:defRPr>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1312980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4" name="Footer Placeholder 3"/>
          <p:cNvSpPr>
            <a:spLocks noGrp="1"/>
          </p:cNvSpPr>
          <p:nvPr>
            <p:ph type="ftr" sz="quarter" idx="11"/>
          </p:nvPr>
        </p:nvSpPr>
        <p:spPr/>
        <p:txBody>
          <a:bodyPr/>
          <a:lstStyle>
            <a:lvl1pPr>
              <a:defRPr>
                <a:latin typeface="Arial"/>
                <a:cs typeface="Arial"/>
              </a:defRPr>
            </a:lvl1pPr>
          </a:lstStyle>
          <a:p>
            <a:endParaRPr lang="en-US"/>
          </a:p>
        </p:txBody>
      </p:sp>
      <p:sp>
        <p:nvSpPr>
          <p:cNvPr id="5" name="Slide Number Placeholder 4"/>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
        <p:nvSpPr>
          <p:cNvPr id="6" name="Title 1"/>
          <p:cNvSpPr>
            <a:spLocks noGrp="1"/>
          </p:cNvSpPr>
          <p:nvPr>
            <p:ph type="title"/>
          </p:nvPr>
        </p:nvSpPr>
        <p:spPr>
          <a:xfrm>
            <a:off x="457200" y="230895"/>
            <a:ext cx="8229600" cy="1143000"/>
          </a:xfrm>
        </p:spPr>
        <p:txBody>
          <a:bodyPr/>
          <a:lstStyle>
            <a:lvl1pPr algn="l">
              <a:defRPr>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1030969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3" name="Footer Placeholder 2"/>
          <p:cNvSpPr>
            <a:spLocks noGrp="1"/>
          </p:cNvSpPr>
          <p:nvPr>
            <p:ph type="ftr" sz="quarter" idx="11"/>
          </p:nvPr>
        </p:nvSpPr>
        <p:spPr/>
        <p:txBody>
          <a:bodyPr/>
          <a:lstStyle>
            <a:lvl1pPr>
              <a:defRPr>
                <a:latin typeface="Arial"/>
                <a:cs typeface="Arial"/>
              </a:defRPr>
            </a:lvl1pPr>
          </a:lstStyle>
          <a:p>
            <a:endParaRPr lang="en-US"/>
          </a:p>
        </p:txBody>
      </p:sp>
      <p:sp>
        <p:nvSpPr>
          <p:cNvPr id="4" name="Slide Number Placeholder 3"/>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1856721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34288"/>
            <a:ext cx="3008313" cy="1619513"/>
          </a:xfrm>
        </p:spPr>
        <p:txBody>
          <a:bodyPr anchor="b">
            <a:noAutofit/>
          </a:bodyPr>
          <a:lstStyle>
            <a:lvl1pPr algn="l">
              <a:defRPr sz="3200" b="1">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3575050" y="423248"/>
            <a:ext cx="5111750" cy="5050871"/>
          </a:xfrm>
        </p:spPr>
        <p:txBody>
          <a:bodyPr/>
          <a:lstStyle>
            <a:lvl1pPr>
              <a:defRPr sz="3200">
                <a:latin typeface="Arial"/>
                <a:cs typeface="Arial"/>
              </a:defRPr>
            </a:lvl1pPr>
            <a:lvl2pPr>
              <a:defRPr sz="2800">
                <a:latin typeface="Arial"/>
                <a:cs typeface="Arial"/>
              </a:defRPr>
            </a:lvl2pPr>
            <a:lvl3pPr>
              <a:defRPr sz="2400">
                <a:latin typeface="Arial"/>
                <a:cs typeface="Arial"/>
              </a:defRPr>
            </a:lvl3pPr>
            <a:lvl4pPr>
              <a:defRPr sz="2000">
                <a:latin typeface="Arial"/>
                <a:cs typeface="Arial"/>
              </a:defRPr>
            </a:lvl4pPr>
            <a:lvl5pPr>
              <a:defRPr sz="2000">
                <a:latin typeface="Arial"/>
                <a:cs typeface="Aria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953802"/>
            <a:ext cx="3008313" cy="3520318"/>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6" name="Footer Placeholder 5"/>
          <p:cNvSpPr>
            <a:spLocks noGrp="1"/>
          </p:cNvSpPr>
          <p:nvPr>
            <p:ph type="ftr" sz="quarter" idx="11"/>
          </p:nvPr>
        </p:nvSpPr>
        <p:spPr/>
        <p:txBody>
          <a:bodyPr/>
          <a:lstStyle>
            <a:lvl1pPr>
              <a:defRPr>
                <a:latin typeface="Arial"/>
                <a:cs typeface="Arial"/>
              </a:defRPr>
            </a:lvl1pPr>
          </a:lstStyle>
          <a:p>
            <a:endParaRPr lang="en-US"/>
          </a:p>
        </p:txBody>
      </p:sp>
      <p:sp>
        <p:nvSpPr>
          <p:cNvPr id="7" name="Slide Number Placeholder 6"/>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597513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250917"/>
            <a:ext cx="5486400" cy="566738"/>
          </a:xfrm>
        </p:spPr>
        <p:txBody>
          <a:bodyPr anchor="b"/>
          <a:lstStyle>
            <a:lvl1pPr algn="l">
              <a:defRPr sz="2000" b="1">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1792288" y="464386"/>
            <a:ext cx="5486400" cy="3713506"/>
          </a:xfr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817655"/>
            <a:ext cx="5486400" cy="804862"/>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6" name="Footer Placeholder 5"/>
          <p:cNvSpPr>
            <a:spLocks noGrp="1"/>
          </p:cNvSpPr>
          <p:nvPr>
            <p:ph type="ftr" sz="quarter" idx="11"/>
          </p:nvPr>
        </p:nvSpPr>
        <p:spPr/>
        <p:txBody>
          <a:bodyPr/>
          <a:lstStyle>
            <a:lvl1pPr>
              <a:defRPr>
                <a:latin typeface="Arial"/>
                <a:cs typeface="Arial"/>
              </a:defRPr>
            </a:lvl1pPr>
          </a:lstStyle>
          <a:p>
            <a:endParaRPr lang="en-US"/>
          </a:p>
        </p:txBody>
      </p:sp>
      <p:sp>
        <p:nvSpPr>
          <p:cNvPr id="7" name="Slide Number Placeholder 6"/>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1792689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
        <p:nvSpPr>
          <p:cNvPr id="9" name="Title 1"/>
          <p:cNvSpPr>
            <a:spLocks noGrp="1"/>
          </p:cNvSpPr>
          <p:nvPr>
            <p:ph type="title"/>
          </p:nvPr>
        </p:nvSpPr>
        <p:spPr>
          <a:xfrm>
            <a:off x="457200" y="236260"/>
            <a:ext cx="8229600" cy="1143000"/>
          </a:xfrm>
        </p:spPr>
        <p:txBody>
          <a:bodyPr/>
          <a:lstStyle>
            <a:lvl1pPr algn="l">
              <a:defRPr>
                <a:latin typeface="Arial"/>
                <a:cs typeface="Arial"/>
              </a:defRPr>
            </a:lvl1pPr>
          </a:lstStyle>
          <a:p>
            <a:r>
              <a:rPr lang="en-US"/>
              <a:t>Click to edit Master title style</a:t>
            </a:r>
            <a:endParaRPr lang="en-US" dirty="0"/>
          </a:p>
        </p:txBody>
      </p:sp>
      <p:sp>
        <p:nvSpPr>
          <p:cNvPr id="10" name="Vertical Text Placeholder 2"/>
          <p:cNvSpPr>
            <a:spLocks noGrp="1"/>
          </p:cNvSpPr>
          <p:nvPr>
            <p:ph type="body" orient="vert" idx="1"/>
          </p:nvPr>
        </p:nvSpPr>
        <p:spPr>
          <a:xfrm>
            <a:off x="457200" y="1590253"/>
            <a:ext cx="8229600" cy="4285663"/>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2300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32681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07521"/>
            <a:ext cx="2057400" cy="5083662"/>
          </a:xfrm>
        </p:spPr>
        <p:txBody>
          <a:bodyPr vert="eaVert"/>
          <a:lstStyle>
            <a:lvl1pPr algn="l">
              <a:defRPr>
                <a:latin typeface="Arial"/>
                <a:cs typeface="Aria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407521"/>
            <a:ext cx="6019800" cy="5083662"/>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Arial"/>
                <a:cs typeface="Arial"/>
              </a:defRPr>
            </a:lvl1pPr>
          </a:lstStyle>
          <a:p>
            <a:fld id="{F99458C6-6EA7-0747-AD3E-29AE00637213}" type="datetimeFigureOut">
              <a:rPr lang="en-US" smtClean="0"/>
              <a:pPr/>
              <a:t>8/29/2017</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2178449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501517"/>
            <a:ext cx="8229600" cy="1470025"/>
          </a:xfrm>
        </p:spPr>
        <p:txBody>
          <a:bodyPr/>
          <a:lstStyle>
            <a:lvl1pPr>
              <a:defRPr b="1">
                <a:solidFill>
                  <a:schemeClr val="bg1"/>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371600" y="4257292"/>
            <a:ext cx="6400800" cy="1752600"/>
          </a:xfrm>
        </p:spPr>
        <p:txBody>
          <a:bodyPr/>
          <a:lstStyle>
            <a:lvl1pPr marL="0" indent="0" algn="ctr">
              <a:buNone/>
              <a:defRPr>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a:cs typeface="Arial"/>
              </a:defRPr>
            </a:lvl1pPr>
          </a:lstStyle>
          <a:p>
            <a:fld id="{12D24543-DE0D-2249-9D6A-916A21ACF412}" type="datetimeFigureOut">
              <a:rPr lang="en-US" smtClean="0"/>
              <a:pPr/>
              <a:t>8/29/2017</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B8E2FD69-6208-BE4A-B8A8-AF0081759ED9}" type="slidenum">
              <a:rPr lang="en-US" smtClean="0"/>
              <a:pPr/>
              <a:t>‹#›</a:t>
            </a:fld>
            <a:endParaRPr lang="en-US"/>
          </a:p>
        </p:txBody>
      </p:sp>
    </p:spTree>
    <p:extLst>
      <p:ext uri="{BB962C8B-B14F-4D97-AF65-F5344CB8AC3E}">
        <p14:creationId xmlns:p14="http://schemas.microsoft.com/office/powerpoint/2010/main" val="1613664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66129"/>
            <a:ext cx="8229600" cy="1143000"/>
          </a:xfrm>
        </p:spPr>
        <p:txBody>
          <a:bodyPr/>
          <a:lstStyle>
            <a:lvl1pPr>
              <a:defRPr b="1">
                <a:solidFill>
                  <a:srgbClr val="FFFFFF"/>
                </a:solidFill>
                <a:latin typeface="Arial"/>
                <a:cs typeface="Aria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atin typeface="Arial"/>
                <a:cs typeface="Arial"/>
              </a:defRPr>
            </a:lvl1pPr>
          </a:lstStyle>
          <a:p>
            <a:fld id="{12D24543-DE0D-2249-9D6A-916A21ACF412}" type="datetimeFigureOut">
              <a:rPr lang="en-US" smtClean="0"/>
              <a:pPr/>
              <a:t>8/29/2017</a:t>
            </a:fld>
            <a:endParaRPr lang="en-US"/>
          </a:p>
        </p:txBody>
      </p:sp>
      <p:sp>
        <p:nvSpPr>
          <p:cNvPr id="4" name="Footer Placeholder 3"/>
          <p:cNvSpPr>
            <a:spLocks noGrp="1"/>
          </p:cNvSpPr>
          <p:nvPr>
            <p:ph type="ftr" sz="quarter" idx="11"/>
          </p:nvPr>
        </p:nvSpPr>
        <p:spPr/>
        <p:txBody>
          <a:bodyPr/>
          <a:lstStyle>
            <a:lvl1pPr>
              <a:defRPr>
                <a:latin typeface="Arial"/>
                <a:cs typeface="Arial"/>
              </a:defRPr>
            </a:lvl1pPr>
          </a:lstStyle>
          <a:p>
            <a:endParaRPr lang="en-US"/>
          </a:p>
        </p:txBody>
      </p:sp>
      <p:sp>
        <p:nvSpPr>
          <p:cNvPr id="5" name="Slide Number Placeholder 4"/>
          <p:cNvSpPr>
            <a:spLocks noGrp="1"/>
          </p:cNvSpPr>
          <p:nvPr>
            <p:ph type="sldNum" sz="quarter" idx="12"/>
          </p:nvPr>
        </p:nvSpPr>
        <p:spPr/>
        <p:txBody>
          <a:bodyPr/>
          <a:lstStyle>
            <a:lvl1pPr>
              <a:defRPr>
                <a:latin typeface="Arial"/>
                <a:cs typeface="Arial"/>
              </a:defRPr>
            </a:lvl1pPr>
          </a:lstStyle>
          <a:p>
            <a:fld id="{B8E2FD69-6208-BE4A-B8A8-AF0081759ED9}" type="slidenum">
              <a:rPr lang="en-US" smtClean="0"/>
              <a:pPr/>
              <a:t>‹#›</a:t>
            </a:fld>
            <a:endParaRPr lang="en-US"/>
          </a:p>
        </p:txBody>
      </p:sp>
    </p:spTree>
    <p:extLst>
      <p:ext uri="{BB962C8B-B14F-4D97-AF65-F5344CB8AC3E}">
        <p14:creationId xmlns:p14="http://schemas.microsoft.com/office/powerpoint/2010/main" val="2572060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cs typeface="Arial"/>
              </a:defRPr>
            </a:lvl1pPr>
          </a:lstStyle>
          <a:p>
            <a:fld id="{12D24543-DE0D-2249-9D6A-916A21ACF412}" type="datetimeFigureOut">
              <a:rPr lang="en-US" smtClean="0"/>
              <a:pPr/>
              <a:t>8/29/2017</a:t>
            </a:fld>
            <a:endParaRPr lang="en-US"/>
          </a:p>
        </p:txBody>
      </p:sp>
      <p:sp>
        <p:nvSpPr>
          <p:cNvPr id="3" name="Footer Placeholder 2"/>
          <p:cNvSpPr>
            <a:spLocks noGrp="1"/>
          </p:cNvSpPr>
          <p:nvPr>
            <p:ph type="ftr" sz="quarter" idx="11"/>
          </p:nvPr>
        </p:nvSpPr>
        <p:spPr/>
        <p:txBody>
          <a:bodyPr/>
          <a:lstStyle>
            <a:lvl1pPr>
              <a:defRPr>
                <a:latin typeface="Arial"/>
                <a:cs typeface="Arial"/>
              </a:defRPr>
            </a:lvl1pPr>
          </a:lstStyle>
          <a:p>
            <a:endParaRPr lang="en-US"/>
          </a:p>
        </p:txBody>
      </p:sp>
      <p:sp>
        <p:nvSpPr>
          <p:cNvPr id="4" name="Slide Number Placeholder 3"/>
          <p:cNvSpPr>
            <a:spLocks noGrp="1"/>
          </p:cNvSpPr>
          <p:nvPr>
            <p:ph type="sldNum" sz="quarter" idx="12"/>
          </p:nvPr>
        </p:nvSpPr>
        <p:spPr/>
        <p:txBody>
          <a:bodyPr/>
          <a:lstStyle>
            <a:lvl1pPr>
              <a:defRPr>
                <a:latin typeface="Arial"/>
                <a:cs typeface="Arial"/>
              </a:defRPr>
            </a:lvl1pPr>
          </a:lstStyle>
          <a:p>
            <a:fld id="{B8E2FD69-6208-BE4A-B8A8-AF0081759ED9}" type="slidenum">
              <a:rPr lang="en-US" smtClean="0"/>
              <a:pPr/>
              <a:t>‹#›</a:t>
            </a:fld>
            <a:endParaRPr lang="en-US"/>
          </a:p>
        </p:txBody>
      </p:sp>
    </p:spTree>
    <p:extLst>
      <p:ext uri="{BB962C8B-B14F-4D97-AF65-F5344CB8AC3E}">
        <p14:creationId xmlns:p14="http://schemas.microsoft.com/office/powerpoint/2010/main" val="1995545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15000"/>
            <a:ext cx="8229600" cy="1470025"/>
          </a:xfrm>
        </p:spPr>
        <p:txBody>
          <a:bodyPr/>
          <a:lstStyle>
            <a:lvl1pPr>
              <a:defRPr b="1">
                <a:solidFill>
                  <a:srgbClr val="FFFFFF"/>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371600" y="2770775"/>
            <a:ext cx="6400800" cy="1752600"/>
          </a:xfrm>
        </p:spPr>
        <p:txBody>
          <a:bodyPr/>
          <a:lstStyle>
            <a:lvl1pPr marL="0" indent="0" algn="ctr">
              <a:buNone/>
              <a:defRPr>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a:cs typeface="Arial"/>
              </a:defRPr>
            </a:lvl1pPr>
          </a:lstStyle>
          <a:p>
            <a:fld id="{BA6CFA1A-A022-D649-8AD9-9F30A5C06CF5}" type="datetimeFigureOut">
              <a:rPr lang="en-US" smtClean="0"/>
              <a:pPr/>
              <a:t>8/29/2017</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E907A361-AE56-CD4A-B91B-4241634854C6}" type="slidenum">
              <a:rPr lang="en-US" smtClean="0"/>
              <a:pPr/>
              <a:t>‹#›</a:t>
            </a:fld>
            <a:endParaRPr lang="en-US"/>
          </a:p>
        </p:txBody>
      </p:sp>
    </p:spTree>
    <p:extLst>
      <p:ext uri="{BB962C8B-B14F-4D97-AF65-F5344CB8AC3E}">
        <p14:creationId xmlns:p14="http://schemas.microsoft.com/office/powerpoint/2010/main" val="3630569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742516"/>
            <a:ext cx="8229599" cy="1143000"/>
          </a:xfrm>
        </p:spPr>
        <p:txBody>
          <a:bodyPr/>
          <a:lstStyle>
            <a:lvl1pPr>
              <a:defRPr b="1">
                <a:solidFill>
                  <a:srgbClr val="FFFFFF"/>
                </a:solidFill>
                <a:latin typeface="Arial"/>
                <a:cs typeface="Arial"/>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a:cs typeface="Arial"/>
              </a:defRPr>
            </a:lvl1pPr>
          </a:lstStyle>
          <a:p>
            <a:fld id="{BA6CFA1A-A022-D649-8AD9-9F30A5C06CF5}" type="datetimeFigureOut">
              <a:rPr lang="en-US" smtClean="0"/>
              <a:pPr/>
              <a:t>8/29/2017</a:t>
            </a:fld>
            <a:endParaRPr lang="en-US"/>
          </a:p>
        </p:txBody>
      </p:sp>
      <p:sp>
        <p:nvSpPr>
          <p:cNvPr id="4" name="Footer Placeholder 3"/>
          <p:cNvSpPr>
            <a:spLocks noGrp="1"/>
          </p:cNvSpPr>
          <p:nvPr>
            <p:ph type="ftr" sz="quarter" idx="11"/>
          </p:nvPr>
        </p:nvSpPr>
        <p:spPr/>
        <p:txBody>
          <a:bodyPr/>
          <a:lstStyle>
            <a:lvl1pPr>
              <a:defRPr>
                <a:latin typeface="Arial"/>
                <a:cs typeface="Arial"/>
              </a:defRPr>
            </a:lvl1pPr>
          </a:lstStyle>
          <a:p>
            <a:endParaRPr lang="en-US"/>
          </a:p>
        </p:txBody>
      </p:sp>
      <p:sp>
        <p:nvSpPr>
          <p:cNvPr id="5" name="Slide Number Placeholder 4"/>
          <p:cNvSpPr>
            <a:spLocks noGrp="1"/>
          </p:cNvSpPr>
          <p:nvPr>
            <p:ph type="sldNum" sz="quarter" idx="12"/>
          </p:nvPr>
        </p:nvSpPr>
        <p:spPr/>
        <p:txBody>
          <a:bodyPr/>
          <a:lstStyle>
            <a:lvl1pPr>
              <a:defRPr>
                <a:latin typeface="Arial"/>
                <a:cs typeface="Arial"/>
              </a:defRPr>
            </a:lvl1pPr>
          </a:lstStyle>
          <a:p>
            <a:fld id="{E907A361-AE56-CD4A-B91B-4241634854C6}" type="slidenum">
              <a:rPr lang="en-US" smtClean="0"/>
              <a:pPr/>
              <a:t>‹#›</a:t>
            </a:fld>
            <a:endParaRPr lang="en-US"/>
          </a:p>
        </p:txBody>
      </p:sp>
    </p:spTree>
    <p:extLst>
      <p:ext uri="{BB962C8B-B14F-4D97-AF65-F5344CB8AC3E}">
        <p14:creationId xmlns:p14="http://schemas.microsoft.com/office/powerpoint/2010/main" val="33381208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2.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3.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7.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8.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8.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powerpoint-0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2408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12D24543-DE0D-2249-9D6A-916A21ACF412}" type="datetimeFigureOut">
              <a:rPr lang="en-US" smtClean="0"/>
              <a:pPr/>
              <a:t>8/29/2017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B8E2FD69-6208-BE4A-B8A8-AF0081759ED9}" type="slidenum">
              <a:rPr lang="en-US" smtClean="0"/>
              <a:pPr/>
              <a:t>‹#›</a:t>
            </a:fld>
            <a:endParaRPr lang="en-US"/>
          </a:p>
        </p:txBody>
      </p:sp>
      <p:pic>
        <p:nvPicPr>
          <p:cNvPr id="7" name="Picture 6" descr="powerpoint-0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986500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6CFA1A-A022-D649-8AD9-9F30A5C06CF5}" type="datetimeFigureOut">
              <a:rPr lang="en-US" smtClean="0"/>
              <a:t>8/29/2017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7A361-AE56-CD4A-B91B-4241634854C6}" type="slidenum">
              <a:rPr lang="en-US" smtClean="0"/>
              <a:t>‹#›</a:t>
            </a:fld>
            <a:endParaRPr lang="en-US"/>
          </a:p>
        </p:txBody>
      </p:sp>
      <p:pic>
        <p:nvPicPr>
          <p:cNvPr id="7" name="Picture 6" descr="powerpoint-0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468580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3C63FDA4-5734-0949-BDA6-D0D6FDC31663}" type="datetimeFigureOut">
              <a:rPr lang="en-US" smtClean="0"/>
              <a:pPr/>
              <a:t>8/29/2017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02D8AB15-73F2-6A4F-B882-FCD5E5C83B55}" type="slidenum">
              <a:rPr lang="en-US" smtClean="0"/>
              <a:pPr/>
              <a:t>‹#›</a:t>
            </a:fld>
            <a:endParaRPr lang="en-US"/>
          </a:p>
        </p:txBody>
      </p:sp>
      <p:pic>
        <p:nvPicPr>
          <p:cNvPr id="7" name="Picture 6" descr="powerpoint-0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015373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F956F9B4-387C-D346-B378-FCBE2DEF1520}" type="datetimeFigureOut">
              <a:rPr lang="en-US" smtClean="0"/>
              <a:pPr/>
              <a:t>8/29/2017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F0C54124-DEB3-A044-A6A6-99CE06F3CDD8}" type="slidenum">
              <a:rPr lang="en-US" smtClean="0"/>
              <a:pPr/>
              <a:t>‹#›</a:t>
            </a:fld>
            <a:endParaRPr lang="en-US"/>
          </a:p>
        </p:txBody>
      </p:sp>
      <p:pic>
        <p:nvPicPr>
          <p:cNvPr id="8" name="Picture 7" descr="powerpoint-0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314083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24534A80-8F0F-8B4A-B1EE-DA8BDE36D262}" type="datetimeFigureOut">
              <a:rPr lang="en-US" smtClean="0"/>
              <a:pPr/>
              <a:t>8/29/2017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3BDBB472-D40B-B948-A0B6-260DEB7BCBE0}" type="slidenum">
              <a:rPr lang="en-US" smtClean="0"/>
              <a:pPr/>
              <a:t>‹#›</a:t>
            </a:fld>
            <a:endParaRPr lang="en-US"/>
          </a:p>
        </p:txBody>
      </p:sp>
      <p:pic>
        <p:nvPicPr>
          <p:cNvPr id="7" name="Picture 6" descr="powerpoint-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8292513"/>
      </p:ext>
    </p:extLst>
  </p:cSld>
  <p:clrMap bg1="lt1" tx1="dk1" bg2="lt2" tx2="dk2" accent1="accent1" accent2="accent2" accent3="accent3" accent4="accent4" accent5="accent5" accent6="accent6" hlink="hlink" folHlink="folHlink"/>
  <p:sldLayoutIdLst>
    <p:sldLayoutId id="2147483682" r:id="rId1"/>
    <p:sldLayoutId id="2147483683" r:id="rId2"/>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F99458C6-6EA7-0747-AD3E-29AE00637213}" type="datetimeFigureOut">
              <a:rPr lang="en-US" smtClean="0"/>
              <a:pPr/>
              <a:t>8/29/2017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C59E8A03-9FD3-E846-B7D6-1BC2DFA4AAD7}" type="slidenum">
              <a:rPr lang="en-US" smtClean="0"/>
              <a:pPr/>
              <a:t>‹#›</a:t>
            </a:fld>
            <a:endParaRPr lang="en-US"/>
          </a:p>
        </p:txBody>
      </p:sp>
      <p:pic>
        <p:nvPicPr>
          <p:cNvPr id="8" name="Picture 7" descr="powerpoint-07.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29211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1243CACD-E90F-B945-A583-CAB10D8D8394}" type="datetimeFigureOut">
              <a:rPr lang="en-US" smtClean="0"/>
              <a:pPr/>
              <a:t>8/29/2017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032821AE-27C5-2448-940B-495755ADA723}" type="slidenum">
              <a:rPr lang="en-US" smtClean="0"/>
              <a:pPr/>
              <a:t>‹#›</a:t>
            </a:fld>
            <a:endParaRPr lang="en-US"/>
          </a:p>
        </p:txBody>
      </p:sp>
      <p:pic>
        <p:nvPicPr>
          <p:cNvPr id="7" name="Picture 6" descr="powerpoint-06.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5408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hyperlink" Target="http://www.sdms.afrl.af.mil/index.php?collection=clif2007" TargetMode="External"/><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mp4"/><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xml"/><Relationship Id="rId5" Type="http://schemas.openxmlformats.org/officeDocument/2006/relationships/slideLayout" Target="../slideLayouts/slideLayout31.xml"/><Relationship Id="rId4" Type="http://schemas.openxmlformats.org/officeDocument/2006/relationships/video" Target="../media/media2.mp4"/></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0.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DFCC0-F970-41A6-9A48-D06263405EC9}"/>
              </a:ext>
            </a:extLst>
          </p:cNvPr>
          <p:cNvSpPr>
            <a:spLocks noGrp="1"/>
          </p:cNvSpPr>
          <p:nvPr>
            <p:ph type="ctrTitle"/>
          </p:nvPr>
        </p:nvSpPr>
        <p:spPr>
          <a:xfrm>
            <a:off x="457200" y="-113100"/>
            <a:ext cx="8229600" cy="1470025"/>
          </a:xfrm>
        </p:spPr>
        <p:txBody>
          <a:bodyPr>
            <a:normAutofit/>
          </a:bodyPr>
          <a:lstStyle/>
          <a:p>
            <a:r>
              <a:rPr lang="en-US" sz="3600" dirty="0">
                <a:solidFill>
                  <a:schemeClr val="tx1"/>
                </a:solidFill>
              </a:rPr>
              <a:t>Seasonality in Dynamic Stochastic Block Models</a:t>
            </a:r>
          </a:p>
        </p:txBody>
      </p:sp>
      <p:sp>
        <p:nvSpPr>
          <p:cNvPr id="3" name="Subtitle 2">
            <a:extLst>
              <a:ext uri="{FF2B5EF4-FFF2-40B4-BE49-F238E27FC236}">
                <a16:creationId xmlns:a16="http://schemas.microsoft.com/office/drawing/2014/main" id="{20A0B4BC-619F-4E2B-BF79-3A00EC6E9E2D}"/>
              </a:ext>
            </a:extLst>
          </p:cNvPr>
          <p:cNvSpPr>
            <a:spLocks noGrp="1"/>
          </p:cNvSpPr>
          <p:nvPr>
            <p:ph type="subTitle" idx="1"/>
          </p:nvPr>
        </p:nvSpPr>
        <p:spPr>
          <a:xfrm>
            <a:off x="1219200" y="3791508"/>
            <a:ext cx="6858000" cy="2777715"/>
          </a:xfrm>
        </p:spPr>
        <p:txBody>
          <a:bodyPr>
            <a:noAutofit/>
          </a:bodyPr>
          <a:lstStyle/>
          <a:p>
            <a:r>
              <a:rPr lang="en-US" sz="1800" b="1" dirty="0" err="1">
                <a:solidFill>
                  <a:schemeClr val="tx1"/>
                </a:solidFill>
              </a:rPr>
              <a:t>Jace</a:t>
            </a:r>
            <a:r>
              <a:rPr lang="en-US" sz="1800" b="1" dirty="0">
                <a:solidFill>
                  <a:schemeClr val="tx1"/>
                </a:solidFill>
              </a:rPr>
              <a:t> Robinson and Derek Doran</a:t>
            </a:r>
          </a:p>
          <a:p>
            <a:r>
              <a:rPr lang="en-US" sz="1800" dirty="0">
                <a:solidFill>
                  <a:schemeClr val="tx1"/>
                </a:solidFill>
              </a:rPr>
              <a:t>Dept. Computer Science and Engineering</a:t>
            </a:r>
          </a:p>
          <a:p>
            <a:r>
              <a:rPr lang="en-US" sz="1800" dirty="0" err="1">
                <a:solidFill>
                  <a:schemeClr val="tx1"/>
                </a:solidFill>
              </a:rPr>
              <a:t>Kno.e.sis</a:t>
            </a:r>
            <a:r>
              <a:rPr lang="en-US" sz="1800" dirty="0">
                <a:solidFill>
                  <a:schemeClr val="tx1"/>
                </a:solidFill>
              </a:rPr>
              <a:t> Research Center</a:t>
            </a:r>
          </a:p>
          <a:p>
            <a:r>
              <a:rPr lang="en-US" sz="1800" dirty="0">
                <a:solidFill>
                  <a:schemeClr val="tx1"/>
                </a:solidFill>
              </a:rPr>
              <a:t>Wright State University. Dayton, OH</a:t>
            </a:r>
          </a:p>
          <a:p>
            <a:r>
              <a:rPr lang="en-US" sz="1800" dirty="0">
                <a:solidFill>
                  <a:schemeClr val="tx1"/>
                </a:solidFill>
              </a:rPr>
              <a:t>CMDWM Workshop of WI ‘17</a:t>
            </a:r>
          </a:p>
          <a:p>
            <a:r>
              <a:rPr lang="en-US" sz="1800" dirty="0">
                <a:solidFill>
                  <a:schemeClr val="tx1"/>
                </a:solidFill>
              </a:rPr>
              <a:t>*Supported by National Science Foundation I/UCRC Center for Surveillance Research and the Air Force Research Laboratories</a:t>
            </a:r>
          </a:p>
          <a:p>
            <a:endParaRPr lang="en-US" sz="1800" dirty="0">
              <a:solidFill>
                <a:schemeClr val="tx1"/>
              </a:solidFill>
            </a:endParaRPr>
          </a:p>
          <a:p>
            <a:endParaRPr lang="en-US" sz="600" dirty="0">
              <a:solidFill>
                <a:schemeClr val="tx1"/>
              </a:solidFill>
            </a:endParaRPr>
          </a:p>
          <a:p>
            <a:endParaRPr lang="en-US" sz="600" dirty="0">
              <a:solidFill>
                <a:schemeClr val="tx1"/>
              </a:solidFill>
            </a:endParaRPr>
          </a:p>
        </p:txBody>
      </p:sp>
      <p:pic>
        <p:nvPicPr>
          <p:cNvPr id="5" name="Picture 4" descr="A person wearing glasses and smiling at the camera&#10;&#10;Description generated with very high confidence">
            <a:extLst>
              <a:ext uri="{FF2B5EF4-FFF2-40B4-BE49-F238E27FC236}">
                <a16:creationId xmlns:a16="http://schemas.microsoft.com/office/drawing/2014/main" id="{E817E87D-8C79-4CAC-BF68-86AE89941E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249099"/>
            <a:ext cx="1811693" cy="2542409"/>
          </a:xfrm>
          <a:prstGeom prst="rect">
            <a:avLst/>
          </a:prstGeom>
        </p:spPr>
      </p:pic>
      <p:sp>
        <p:nvSpPr>
          <p:cNvPr id="4" name="Rectangle 3">
            <a:extLst>
              <a:ext uri="{FF2B5EF4-FFF2-40B4-BE49-F238E27FC236}">
                <a16:creationId xmlns:a16="http://schemas.microsoft.com/office/drawing/2014/main" id="{FC9C08D2-49FC-4FDC-8A9B-EDF1F58DE563}"/>
              </a:ext>
            </a:extLst>
          </p:cNvPr>
          <p:cNvSpPr/>
          <p:nvPr/>
        </p:nvSpPr>
        <p:spPr>
          <a:xfrm>
            <a:off x="4369837" y="6197864"/>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Main Idea</a:t>
            </a:r>
          </a:p>
        </p:txBody>
      </p:sp>
      <p:sp>
        <p:nvSpPr>
          <p:cNvPr id="10" name="Rectangle 9">
            <a:extLst>
              <a:ext uri="{FF2B5EF4-FFF2-40B4-BE49-F238E27FC236}">
                <a16:creationId xmlns:a16="http://schemas.microsoft.com/office/drawing/2014/main" id="{3020EA54-37DC-4763-9C30-B5BFDAEA1A95}"/>
              </a:ext>
            </a:extLst>
          </p:cNvPr>
          <p:cNvSpPr/>
          <p:nvPr/>
        </p:nvSpPr>
        <p:spPr>
          <a:xfrm>
            <a:off x="5980923" y="6197863"/>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Methods</a:t>
            </a:r>
          </a:p>
        </p:txBody>
      </p:sp>
      <p:sp>
        <p:nvSpPr>
          <p:cNvPr id="11" name="Rectangle 10">
            <a:extLst>
              <a:ext uri="{FF2B5EF4-FFF2-40B4-BE49-F238E27FC236}">
                <a16:creationId xmlns:a16="http://schemas.microsoft.com/office/drawing/2014/main" id="{B7F43BB2-DF95-4717-B842-58BE8FFE8DE0}"/>
              </a:ext>
            </a:extLst>
          </p:cNvPr>
          <p:cNvSpPr/>
          <p:nvPr/>
        </p:nvSpPr>
        <p:spPr>
          <a:xfrm>
            <a:off x="7592009" y="6200975"/>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Experiments</a:t>
            </a:r>
          </a:p>
        </p:txBody>
      </p:sp>
      <p:pic>
        <p:nvPicPr>
          <p:cNvPr id="16" name="Picture 15" descr="A person smiling for the camera&#10;&#10;Description generated with very high confidence">
            <a:extLst>
              <a:ext uri="{FF2B5EF4-FFF2-40B4-BE49-F238E27FC236}">
                <a16:creationId xmlns:a16="http://schemas.microsoft.com/office/drawing/2014/main" id="{5B531C98-AE6D-4BE8-8289-3C25DB5A8F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1249099"/>
            <a:ext cx="1982135" cy="2516938"/>
          </a:xfrm>
          <a:prstGeom prst="rect">
            <a:avLst/>
          </a:prstGeom>
        </p:spPr>
      </p:pic>
      <p:pic>
        <p:nvPicPr>
          <p:cNvPr id="19" name="image4.png">
            <a:extLst>
              <a:ext uri="{FF2B5EF4-FFF2-40B4-BE49-F238E27FC236}">
                <a16:creationId xmlns:a16="http://schemas.microsoft.com/office/drawing/2014/main" id="{040048A5-6C5D-4E86-88E4-F478B32ED795}"/>
              </a:ext>
            </a:extLst>
          </p:cNvPr>
          <p:cNvPicPr/>
          <p:nvPr/>
        </p:nvPicPr>
        <p:blipFill>
          <a:blip r:embed="rId5">
            <a:extLst/>
          </a:blip>
          <a:stretch>
            <a:fillRect/>
          </a:stretch>
        </p:blipFill>
        <p:spPr>
          <a:xfrm>
            <a:off x="117198" y="4080162"/>
            <a:ext cx="2029409" cy="1066800"/>
          </a:xfrm>
          <a:prstGeom prst="rect">
            <a:avLst/>
          </a:prstGeom>
          <a:ln w="12700">
            <a:miter lim="400000"/>
          </a:ln>
        </p:spPr>
      </p:pic>
      <p:pic>
        <p:nvPicPr>
          <p:cNvPr id="20" name="image2.png">
            <a:extLst>
              <a:ext uri="{FF2B5EF4-FFF2-40B4-BE49-F238E27FC236}">
                <a16:creationId xmlns:a16="http://schemas.microsoft.com/office/drawing/2014/main" id="{0CC9FCAE-5577-4F26-BCF2-26A830146747}"/>
              </a:ext>
            </a:extLst>
          </p:cNvPr>
          <p:cNvPicPr/>
          <p:nvPr/>
        </p:nvPicPr>
        <p:blipFill>
          <a:blip r:embed="rId6">
            <a:extLst/>
          </a:blip>
          <a:stretch>
            <a:fillRect/>
          </a:stretch>
        </p:blipFill>
        <p:spPr>
          <a:xfrm>
            <a:off x="7677604" y="3830491"/>
            <a:ext cx="1366565" cy="704940"/>
          </a:xfrm>
          <a:prstGeom prst="rect">
            <a:avLst/>
          </a:prstGeom>
          <a:ln w="12700">
            <a:miter lim="400000"/>
          </a:ln>
          <a:effectLst>
            <a:outerShdw blurRad="50800" dist="50800" dir="5400000" rotWithShape="0">
              <a:srgbClr val="000000">
                <a:alpha val="0"/>
              </a:srgbClr>
            </a:outerShdw>
          </a:effectLst>
        </p:spPr>
      </p:pic>
      <p:pic>
        <p:nvPicPr>
          <p:cNvPr id="21" name="Picture 20">
            <a:extLst>
              <a:ext uri="{FF2B5EF4-FFF2-40B4-BE49-F238E27FC236}">
                <a16:creationId xmlns:a16="http://schemas.microsoft.com/office/drawing/2014/main" id="{3CAC8BB9-BC99-421B-A970-61293D95E6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r="10577" b="1252"/>
          <a:stretch/>
        </p:blipFill>
        <p:spPr>
          <a:xfrm>
            <a:off x="7955937" y="4656874"/>
            <a:ext cx="809898" cy="775063"/>
          </a:xfrm>
          <a:prstGeom prst="rect">
            <a:avLst/>
          </a:prstGeom>
        </p:spPr>
      </p:pic>
    </p:spTree>
    <p:extLst>
      <p:ext uri="{BB962C8B-B14F-4D97-AF65-F5344CB8AC3E}">
        <p14:creationId xmlns:p14="http://schemas.microsoft.com/office/powerpoint/2010/main" val="2804349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7C4F-742A-4EC8-B469-56D19E4B0DBE}"/>
              </a:ext>
            </a:extLst>
          </p:cNvPr>
          <p:cNvSpPr>
            <a:spLocks noGrp="1"/>
          </p:cNvSpPr>
          <p:nvPr>
            <p:ph type="title"/>
          </p:nvPr>
        </p:nvSpPr>
        <p:spPr>
          <a:xfrm>
            <a:off x="452535" y="-103491"/>
            <a:ext cx="8229600" cy="1143000"/>
          </a:xfrm>
        </p:spPr>
        <p:txBody>
          <a:bodyPr/>
          <a:lstStyle/>
          <a:p>
            <a:r>
              <a:rPr lang="en-US" u="sng" dirty="0"/>
              <a:t>Synthetic Experiments</a:t>
            </a:r>
          </a:p>
        </p:txBody>
      </p:sp>
      <p:sp>
        <p:nvSpPr>
          <p:cNvPr id="3" name="Content Placeholder 2">
            <a:extLst>
              <a:ext uri="{FF2B5EF4-FFF2-40B4-BE49-F238E27FC236}">
                <a16:creationId xmlns:a16="http://schemas.microsoft.com/office/drawing/2014/main" id="{FE03DEAD-7093-40B1-9825-3E80E62EC508}"/>
              </a:ext>
            </a:extLst>
          </p:cNvPr>
          <p:cNvSpPr>
            <a:spLocks noGrp="1"/>
          </p:cNvSpPr>
          <p:nvPr>
            <p:ph idx="1"/>
          </p:nvPr>
        </p:nvSpPr>
        <p:spPr>
          <a:xfrm>
            <a:off x="457200" y="838201"/>
            <a:ext cx="8229600" cy="4852278"/>
          </a:xfrm>
        </p:spPr>
        <p:txBody>
          <a:bodyPr>
            <a:normAutofit/>
          </a:bodyPr>
          <a:lstStyle/>
          <a:p>
            <a:r>
              <a:rPr lang="en-US" sz="2800" dirty="0"/>
              <a:t>Generative procedure creates synthetic networks</a:t>
            </a:r>
          </a:p>
          <a:p>
            <a:r>
              <a:rPr lang="en-US" sz="2800" dirty="0"/>
              <a:t>3 types, 32 vertices per type, seasonal process of sum of sine waves, length 8 seasonal period</a:t>
            </a:r>
          </a:p>
          <a:p>
            <a:r>
              <a:rPr lang="en-US" sz="2800" dirty="0"/>
              <a:t>Goal: recover underlying seasonality as we vary…</a:t>
            </a:r>
          </a:p>
          <a:p>
            <a:pPr lvl="1"/>
            <a:r>
              <a:rPr lang="en-US" b="1" dirty="0"/>
              <a:t>number of observed seasonal periods</a:t>
            </a:r>
          </a:p>
          <a:p>
            <a:pPr lvl="1"/>
            <a:r>
              <a:rPr lang="en-US" dirty="0"/>
              <a:t>amount of measurement noise</a:t>
            </a:r>
          </a:p>
          <a:p>
            <a:pPr lvl="1"/>
            <a:endParaRPr lang="en-US" sz="3200" dirty="0"/>
          </a:p>
        </p:txBody>
      </p:sp>
      <p:sp>
        <p:nvSpPr>
          <p:cNvPr id="4" name="Rectangle 3">
            <a:extLst>
              <a:ext uri="{FF2B5EF4-FFF2-40B4-BE49-F238E27FC236}">
                <a16:creationId xmlns:a16="http://schemas.microsoft.com/office/drawing/2014/main" id="{5978CE62-ABDA-487B-8B06-84CEB1BDC907}"/>
              </a:ext>
            </a:extLst>
          </p:cNvPr>
          <p:cNvSpPr/>
          <p:nvPr/>
        </p:nvSpPr>
        <p:spPr>
          <a:xfrm>
            <a:off x="4369837" y="6197864"/>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Main Idea</a:t>
            </a:r>
          </a:p>
        </p:txBody>
      </p:sp>
      <p:sp>
        <p:nvSpPr>
          <p:cNvPr id="5" name="Rectangle 4">
            <a:extLst>
              <a:ext uri="{FF2B5EF4-FFF2-40B4-BE49-F238E27FC236}">
                <a16:creationId xmlns:a16="http://schemas.microsoft.com/office/drawing/2014/main" id="{551421A7-974A-4B4F-A629-A8C45850967A}"/>
              </a:ext>
            </a:extLst>
          </p:cNvPr>
          <p:cNvSpPr/>
          <p:nvPr/>
        </p:nvSpPr>
        <p:spPr>
          <a:xfrm>
            <a:off x="5980923" y="6197863"/>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Methods</a:t>
            </a:r>
          </a:p>
        </p:txBody>
      </p:sp>
      <p:sp>
        <p:nvSpPr>
          <p:cNvPr id="6" name="Rectangle 5">
            <a:extLst>
              <a:ext uri="{FF2B5EF4-FFF2-40B4-BE49-F238E27FC236}">
                <a16:creationId xmlns:a16="http://schemas.microsoft.com/office/drawing/2014/main" id="{CF6BC185-B193-4349-8D49-9B996FB9FD30}"/>
              </a:ext>
            </a:extLst>
          </p:cNvPr>
          <p:cNvSpPr/>
          <p:nvPr/>
        </p:nvSpPr>
        <p:spPr>
          <a:xfrm>
            <a:off x="7592009" y="6200975"/>
            <a:ext cx="1447800" cy="563719"/>
          </a:xfrm>
          <a:prstGeom prst="rect">
            <a:avLst/>
          </a:prstGeom>
          <a:solidFill>
            <a:schemeClr val="accent3">
              <a:lumMod val="75000"/>
            </a:schemeClr>
          </a:solid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a:t>Experiments</a:t>
            </a:r>
          </a:p>
        </p:txBody>
      </p:sp>
    </p:spTree>
    <p:extLst>
      <p:ext uri="{BB962C8B-B14F-4D97-AF65-F5344CB8AC3E}">
        <p14:creationId xmlns:p14="http://schemas.microsoft.com/office/powerpoint/2010/main" val="4099954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06818-B7CE-43BC-A1DF-9A64F94E2B9C}"/>
              </a:ext>
            </a:extLst>
          </p:cNvPr>
          <p:cNvSpPr>
            <a:spLocks noGrp="1"/>
          </p:cNvSpPr>
          <p:nvPr>
            <p:ph type="title"/>
          </p:nvPr>
        </p:nvSpPr>
        <p:spPr>
          <a:xfrm>
            <a:off x="457200" y="-152400"/>
            <a:ext cx="8229600" cy="1143000"/>
          </a:xfrm>
        </p:spPr>
        <p:txBody>
          <a:bodyPr>
            <a:noAutofit/>
          </a:bodyPr>
          <a:lstStyle/>
          <a:p>
            <a:r>
              <a:rPr lang="en-US" sz="3600" dirty="0"/>
              <a:t>Increasing observed seasonal periods</a:t>
            </a:r>
          </a:p>
        </p:txBody>
      </p:sp>
      <p:sp>
        <p:nvSpPr>
          <p:cNvPr id="6" name="Rectangle 5">
            <a:extLst>
              <a:ext uri="{FF2B5EF4-FFF2-40B4-BE49-F238E27FC236}">
                <a16:creationId xmlns:a16="http://schemas.microsoft.com/office/drawing/2014/main" id="{B5487786-4BA1-42B9-9F0C-419E2E58C854}"/>
              </a:ext>
            </a:extLst>
          </p:cNvPr>
          <p:cNvSpPr/>
          <p:nvPr/>
        </p:nvSpPr>
        <p:spPr>
          <a:xfrm>
            <a:off x="4369837" y="6197864"/>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Main Idea</a:t>
            </a:r>
          </a:p>
        </p:txBody>
      </p:sp>
      <p:sp>
        <p:nvSpPr>
          <p:cNvPr id="7" name="Rectangle 6">
            <a:extLst>
              <a:ext uri="{FF2B5EF4-FFF2-40B4-BE49-F238E27FC236}">
                <a16:creationId xmlns:a16="http://schemas.microsoft.com/office/drawing/2014/main" id="{3311873B-DC2D-41C5-A680-E00E599F2930}"/>
              </a:ext>
            </a:extLst>
          </p:cNvPr>
          <p:cNvSpPr/>
          <p:nvPr/>
        </p:nvSpPr>
        <p:spPr>
          <a:xfrm>
            <a:off x="5980923" y="6197863"/>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Methods</a:t>
            </a:r>
          </a:p>
        </p:txBody>
      </p:sp>
      <p:sp>
        <p:nvSpPr>
          <p:cNvPr id="8" name="Rectangle 7">
            <a:extLst>
              <a:ext uri="{FF2B5EF4-FFF2-40B4-BE49-F238E27FC236}">
                <a16:creationId xmlns:a16="http://schemas.microsoft.com/office/drawing/2014/main" id="{A6D7A280-C438-4B56-A5B8-C490FDCA42EC}"/>
              </a:ext>
            </a:extLst>
          </p:cNvPr>
          <p:cNvSpPr/>
          <p:nvPr/>
        </p:nvSpPr>
        <p:spPr>
          <a:xfrm>
            <a:off x="7592009" y="6200975"/>
            <a:ext cx="1447800" cy="563719"/>
          </a:xfrm>
          <a:prstGeom prst="rect">
            <a:avLst/>
          </a:prstGeom>
          <a:solidFill>
            <a:schemeClr val="accent3">
              <a:lumMod val="75000"/>
            </a:schemeClr>
          </a:solid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a:t>Experiments</a:t>
            </a:r>
          </a:p>
        </p:txBody>
      </p:sp>
      <p:pic>
        <p:nvPicPr>
          <p:cNvPr id="4" name="Picture 3">
            <a:extLst>
              <a:ext uri="{FF2B5EF4-FFF2-40B4-BE49-F238E27FC236}">
                <a16:creationId xmlns:a16="http://schemas.microsoft.com/office/drawing/2014/main" id="{B7A5D0F9-7CAC-487C-85AF-552B6030A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2000"/>
            <a:ext cx="8691705" cy="4392987"/>
          </a:xfrm>
          <a:prstGeom prst="rect">
            <a:avLst/>
          </a:prstGeom>
        </p:spPr>
      </p:pic>
    </p:spTree>
    <p:extLst>
      <p:ext uri="{BB962C8B-B14F-4D97-AF65-F5344CB8AC3E}">
        <p14:creationId xmlns:p14="http://schemas.microsoft.com/office/powerpoint/2010/main" val="3934256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109AA-D4FB-4D6D-886A-8820BD826062}"/>
              </a:ext>
            </a:extLst>
          </p:cNvPr>
          <p:cNvSpPr>
            <a:spLocks noGrp="1"/>
          </p:cNvSpPr>
          <p:nvPr>
            <p:ph type="title"/>
          </p:nvPr>
        </p:nvSpPr>
        <p:spPr>
          <a:xfrm>
            <a:off x="457200" y="-228600"/>
            <a:ext cx="8229600" cy="1143000"/>
          </a:xfrm>
        </p:spPr>
        <p:txBody>
          <a:bodyPr>
            <a:noAutofit/>
          </a:bodyPr>
          <a:lstStyle/>
          <a:p>
            <a:r>
              <a:rPr lang="en-US" sz="3200" dirty="0"/>
              <a:t>Increasing amount of measurement noise</a:t>
            </a:r>
          </a:p>
        </p:txBody>
      </p:sp>
      <p:sp>
        <p:nvSpPr>
          <p:cNvPr id="4" name="Rectangle 3">
            <a:extLst>
              <a:ext uri="{FF2B5EF4-FFF2-40B4-BE49-F238E27FC236}">
                <a16:creationId xmlns:a16="http://schemas.microsoft.com/office/drawing/2014/main" id="{878105DA-C696-4AF2-9C02-A5B014C6531F}"/>
              </a:ext>
            </a:extLst>
          </p:cNvPr>
          <p:cNvSpPr/>
          <p:nvPr/>
        </p:nvSpPr>
        <p:spPr>
          <a:xfrm>
            <a:off x="4369837" y="6197864"/>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Main Idea</a:t>
            </a:r>
          </a:p>
        </p:txBody>
      </p:sp>
      <p:sp>
        <p:nvSpPr>
          <p:cNvPr id="6" name="Rectangle 5">
            <a:extLst>
              <a:ext uri="{FF2B5EF4-FFF2-40B4-BE49-F238E27FC236}">
                <a16:creationId xmlns:a16="http://schemas.microsoft.com/office/drawing/2014/main" id="{3A6B830E-E26F-4652-891D-1E4072C5CBF9}"/>
              </a:ext>
            </a:extLst>
          </p:cNvPr>
          <p:cNvSpPr/>
          <p:nvPr/>
        </p:nvSpPr>
        <p:spPr>
          <a:xfrm>
            <a:off x="5980923" y="6197863"/>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Methods</a:t>
            </a:r>
          </a:p>
        </p:txBody>
      </p:sp>
      <p:sp>
        <p:nvSpPr>
          <p:cNvPr id="7" name="Rectangle 6">
            <a:extLst>
              <a:ext uri="{FF2B5EF4-FFF2-40B4-BE49-F238E27FC236}">
                <a16:creationId xmlns:a16="http://schemas.microsoft.com/office/drawing/2014/main" id="{18DE3954-65E6-4576-815F-01AE263F393A}"/>
              </a:ext>
            </a:extLst>
          </p:cNvPr>
          <p:cNvSpPr/>
          <p:nvPr/>
        </p:nvSpPr>
        <p:spPr>
          <a:xfrm>
            <a:off x="7592009" y="6200975"/>
            <a:ext cx="1447800" cy="563719"/>
          </a:xfrm>
          <a:prstGeom prst="rect">
            <a:avLst/>
          </a:prstGeom>
          <a:solidFill>
            <a:schemeClr val="accent3">
              <a:lumMod val="75000"/>
            </a:schemeClr>
          </a:solid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a:t>Experiments</a:t>
            </a:r>
          </a:p>
        </p:txBody>
      </p:sp>
      <p:pic>
        <p:nvPicPr>
          <p:cNvPr id="8" name="Content Placeholder 4" descr="A close up of a map&#10;&#10;Description generated with very high confidence">
            <a:extLst>
              <a:ext uri="{FF2B5EF4-FFF2-40B4-BE49-F238E27FC236}">
                <a16:creationId xmlns:a16="http://schemas.microsoft.com/office/drawing/2014/main" id="{71125402-876C-4DA7-AF1D-8D3BEDB6883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32"/>
          <a:stretch/>
        </p:blipFill>
        <p:spPr>
          <a:xfrm>
            <a:off x="990600" y="685800"/>
            <a:ext cx="7086600" cy="5314954"/>
          </a:xfrm>
          <a:prstGeom prst="rect">
            <a:avLst/>
          </a:prstGeom>
        </p:spPr>
      </p:pic>
    </p:spTree>
    <p:extLst>
      <p:ext uri="{BB962C8B-B14F-4D97-AF65-F5344CB8AC3E}">
        <p14:creationId xmlns:p14="http://schemas.microsoft.com/office/powerpoint/2010/main" val="2295915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03472-C2F4-48E6-AB5A-9C08E899850C}"/>
              </a:ext>
            </a:extLst>
          </p:cNvPr>
          <p:cNvSpPr>
            <a:spLocks noGrp="1"/>
          </p:cNvSpPr>
          <p:nvPr>
            <p:ph type="title"/>
          </p:nvPr>
        </p:nvSpPr>
        <p:spPr>
          <a:xfrm>
            <a:off x="152400" y="0"/>
            <a:ext cx="8229600" cy="1143000"/>
          </a:xfrm>
        </p:spPr>
        <p:txBody>
          <a:bodyPr>
            <a:normAutofit/>
          </a:bodyPr>
          <a:lstStyle/>
          <a:p>
            <a:r>
              <a:rPr lang="en-US" sz="4000" u="sng" dirty="0"/>
              <a:t>Moving Forward</a:t>
            </a:r>
          </a:p>
        </p:txBody>
      </p:sp>
      <p:sp>
        <p:nvSpPr>
          <p:cNvPr id="3" name="Content Placeholder 2">
            <a:extLst>
              <a:ext uri="{FF2B5EF4-FFF2-40B4-BE49-F238E27FC236}">
                <a16:creationId xmlns:a16="http://schemas.microsoft.com/office/drawing/2014/main" id="{0A0452EA-6698-4AF5-9D0A-276D37F26B8C}"/>
              </a:ext>
            </a:extLst>
          </p:cNvPr>
          <p:cNvSpPr>
            <a:spLocks noGrp="1"/>
          </p:cNvSpPr>
          <p:nvPr>
            <p:ph idx="1"/>
          </p:nvPr>
        </p:nvSpPr>
        <p:spPr>
          <a:xfrm>
            <a:off x="228600" y="914400"/>
            <a:ext cx="3657600" cy="5334000"/>
          </a:xfrm>
        </p:spPr>
        <p:txBody>
          <a:bodyPr>
            <a:normAutofit lnSpcReduction="10000"/>
          </a:bodyPr>
          <a:lstStyle/>
          <a:p>
            <a:r>
              <a:rPr lang="en-US" sz="2000" dirty="0"/>
              <a:t>More synthetic experiments</a:t>
            </a:r>
          </a:p>
          <a:p>
            <a:pPr lvl="1"/>
            <a:r>
              <a:rPr lang="en-US" sz="1800" dirty="0"/>
              <a:t>Sensitivity to hyperparameters</a:t>
            </a:r>
          </a:p>
          <a:p>
            <a:pPr lvl="1"/>
            <a:r>
              <a:rPr lang="en-US" sz="1800" dirty="0"/>
              <a:t>Scalability</a:t>
            </a:r>
          </a:p>
          <a:p>
            <a:r>
              <a:rPr lang="en-US" sz="2000" dirty="0"/>
              <a:t>Social networks via </a:t>
            </a:r>
            <a:r>
              <a:rPr lang="en-US" sz="2000"/>
              <a:t>proximity sensors</a:t>
            </a:r>
            <a:endParaRPr lang="en-US" sz="2000" dirty="0"/>
          </a:p>
          <a:p>
            <a:pPr lvl="1"/>
            <a:r>
              <a:rPr lang="en-US" sz="1800" b="1" dirty="0" err="1"/>
              <a:t>Sociopatterns</a:t>
            </a:r>
            <a:r>
              <a:rPr lang="en-US" sz="1800" b="1" dirty="0"/>
              <a:t> contacts in Kenyan households (</a:t>
            </a:r>
            <a:r>
              <a:rPr lang="en-US" sz="1800" b="1" dirty="0" err="1"/>
              <a:t>Kiti</a:t>
            </a:r>
            <a:r>
              <a:rPr lang="en-US" sz="1800" b="1" dirty="0"/>
              <a:t> 2016)</a:t>
            </a:r>
          </a:p>
          <a:p>
            <a:pPr lvl="1"/>
            <a:r>
              <a:rPr lang="en-US" sz="1800" dirty="0" err="1"/>
              <a:t>Sociopatterns</a:t>
            </a:r>
            <a:r>
              <a:rPr lang="en-US" sz="1800" dirty="0"/>
              <a:t> contacts in workplace (</a:t>
            </a:r>
            <a:r>
              <a:rPr lang="en-US" sz="1800" dirty="0" err="1"/>
              <a:t>Genois</a:t>
            </a:r>
            <a:r>
              <a:rPr lang="en-US" sz="1800" dirty="0"/>
              <a:t> 2015)</a:t>
            </a:r>
          </a:p>
          <a:p>
            <a:pPr lvl="1"/>
            <a:r>
              <a:rPr lang="en-US" sz="1800" dirty="0"/>
              <a:t>Reality Common Badge dataset (Olguin 2009)</a:t>
            </a:r>
          </a:p>
          <a:p>
            <a:r>
              <a:rPr lang="en-US" sz="2200" dirty="0"/>
              <a:t>Geospatial Networks</a:t>
            </a:r>
          </a:p>
          <a:p>
            <a:pPr lvl="1"/>
            <a:r>
              <a:rPr lang="en-US" sz="1800" dirty="0"/>
              <a:t>Geospatial trajectories and points of interest from Columbus Large Image Format (CLIF)</a:t>
            </a:r>
          </a:p>
          <a:p>
            <a:pPr lvl="1"/>
            <a:endParaRPr lang="en-US" sz="1800" dirty="0"/>
          </a:p>
        </p:txBody>
      </p:sp>
      <p:pic>
        <p:nvPicPr>
          <p:cNvPr id="6" name="Picture 5" descr="A close up of a map&#10;&#10;Description generated with high confidence">
            <a:extLst>
              <a:ext uri="{FF2B5EF4-FFF2-40B4-BE49-F238E27FC236}">
                <a16:creationId xmlns:a16="http://schemas.microsoft.com/office/drawing/2014/main" id="{F1D31936-958C-4268-B7BF-EB0369B7F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457200"/>
            <a:ext cx="5239311" cy="5002238"/>
          </a:xfrm>
          <a:prstGeom prst="rect">
            <a:avLst/>
          </a:prstGeom>
        </p:spPr>
      </p:pic>
      <p:sp>
        <p:nvSpPr>
          <p:cNvPr id="7" name="TextBox 6">
            <a:extLst>
              <a:ext uri="{FF2B5EF4-FFF2-40B4-BE49-F238E27FC236}">
                <a16:creationId xmlns:a16="http://schemas.microsoft.com/office/drawing/2014/main" id="{140DD8EF-CF7A-4659-9362-B69D9D8C9D50}"/>
              </a:ext>
            </a:extLst>
          </p:cNvPr>
          <p:cNvSpPr txBox="1"/>
          <p:nvPr/>
        </p:nvSpPr>
        <p:spPr>
          <a:xfrm>
            <a:off x="6019800" y="5425025"/>
            <a:ext cx="1143000" cy="369332"/>
          </a:xfrm>
          <a:prstGeom prst="rect">
            <a:avLst/>
          </a:prstGeom>
          <a:noFill/>
        </p:spPr>
        <p:txBody>
          <a:bodyPr wrap="square" rtlCol="0">
            <a:spAutoFit/>
          </a:bodyPr>
          <a:lstStyle/>
          <a:p>
            <a:r>
              <a:rPr lang="en-US" dirty="0" err="1"/>
              <a:t>Kiti</a:t>
            </a:r>
            <a:r>
              <a:rPr lang="en-US" dirty="0"/>
              <a:t> (2016)</a:t>
            </a:r>
          </a:p>
        </p:txBody>
      </p:sp>
      <p:sp>
        <p:nvSpPr>
          <p:cNvPr id="8" name="Rectangle 7">
            <a:extLst>
              <a:ext uri="{FF2B5EF4-FFF2-40B4-BE49-F238E27FC236}">
                <a16:creationId xmlns:a16="http://schemas.microsoft.com/office/drawing/2014/main" id="{FBAEC330-BA1D-4EB3-BD4B-7BC926A1FCB5}"/>
              </a:ext>
            </a:extLst>
          </p:cNvPr>
          <p:cNvSpPr/>
          <p:nvPr/>
        </p:nvSpPr>
        <p:spPr>
          <a:xfrm>
            <a:off x="4369837" y="6197864"/>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Main Idea</a:t>
            </a:r>
          </a:p>
        </p:txBody>
      </p:sp>
      <p:sp>
        <p:nvSpPr>
          <p:cNvPr id="9" name="Rectangle 8">
            <a:extLst>
              <a:ext uri="{FF2B5EF4-FFF2-40B4-BE49-F238E27FC236}">
                <a16:creationId xmlns:a16="http://schemas.microsoft.com/office/drawing/2014/main" id="{9C16E5C8-54FB-45BC-AA44-FC2934C62101}"/>
              </a:ext>
            </a:extLst>
          </p:cNvPr>
          <p:cNvSpPr/>
          <p:nvPr/>
        </p:nvSpPr>
        <p:spPr>
          <a:xfrm>
            <a:off x="5980923" y="6197863"/>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Methods</a:t>
            </a:r>
          </a:p>
        </p:txBody>
      </p:sp>
      <p:sp>
        <p:nvSpPr>
          <p:cNvPr id="10" name="Rectangle 9">
            <a:extLst>
              <a:ext uri="{FF2B5EF4-FFF2-40B4-BE49-F238E27FC236}">
                <a16:creationId xmlns:a16="http://schemas.microsoft.com/office/drawing/2014/main" id="{EA203AC8-15CD-4911-B065-F84AEC663B56}"/>
              </a:ext>
            </a:extLst>
          </p:cNvPr>
          <p:cNvSpPr/>
          <p:nvPr/>
        </p:nvSpPr>
        <p:spPr>
          <a:xfrm>
            <a:off x="7592009" y="6200975"/>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a:t>Experiments</a:t>
            </a:r>
          </a:p>
        </p:txBody>
      </p:sp>
    </p:spTree>
    <p:extLst>
      <p:ext uri="{BB962C8B-B14F-4D97-AF65-F5344CB8AC3E}">
        <p14:creationId xmlns:p14="http://schemas.microsoft.com/office/powerpoint/2010/main" val="3617234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E0616-109A-4D1E-B30E-B5B7B0AA5BE6}"/>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A185896-23A6-4D76-8078-BD3DBCB09A89}"/>
              </a:ext>
            </a:extLst>
          </p:cNvPr>
          <p:cNvSpPr>
            <a:spLocks noGrp="1"/>
          </p:cNvSpPr>
          <p:nvPr>
            <p:ph idx="1"/>
          </p:nvPr>
        </p:nvSpPr>
        <p:spPr>
          <a:xfrm>
            <a:off x="457200" y="1559337"/>
            <a:ext cx="8229600" cy="4536663"/>
          </a:xfrm>
        </p:spPr>
        <p:txBody>
          <a:bodyPr>
            <a:normAutofit fontScale="92500" lnSpcReduction="10000"/>
          </a:bodyPr>
          <a:lstStyle/>
          <a:p>
            <a:pPr marL="514350" indent="-514350">
              <a:buFont typeface="+mj-lt"/>
              <a:buAutoNum type="arabicPeriod"/>
            </a:pPr>
            <a:r>
              <a:rPr lang="en-US" sz="1900" dirty="0">
                <a:latin typeface="Arial" panose="020B0604020202020204" pitchFamily="34" charset="0"/>
                <a:ea typeface="Times New Roman"/>
                <a:cs typeface="Arial" panose="020B0604020202020204" pitchFamily="34" charset="0"/>
                <a:sym typeface="Times New Roman"/>
              </a:rPr>
              <a:t>CLIF007 dataset</a:t>
            </a:r>
            <a:r>
              <a:rPr lang="en-US" sz="1900" dirty="0">
                <a:solidFill>
                  <a:srgbClr val="203864"/>
                </a:solidFill>
                <a:latin typeface="Arial" panose="020B0604020202020204" pitchFamily="34" charset="0"/>
                <a:ea typeface="Times New Roman"/>
                <a:cs typeface="Arial" panose="020B0604020202020204" pitchFamily="34" charset="0"/>
                <a:sym typeface="Times New Roman"/>
              </a:rPr>
              <a:t>, </a:t>
            </a:r>
            <a:r>
              <a:rPr lang="en-US" sz="1900" u="sng" dirty="0">
                <a:solidFill>
                  <a:schemeClr val="hlink"/>
                </a:solidFill>
                <a:latin typeface="Arial" panose="020B0604020202020204" pitchFamily="34" charset="0"/>
                <a:ea typeface="Times New Roman"/>
                <a:cs typeface="Arial" panose="020B0604020202020204" pitchFamily="34" charset="0"/>
                <a:sym typeface="Times New Roman"/>
                <a:hlinkClick r:id="rId3"/>
              </a:rPr>
              <a:t>www.sdms.afrl.af.mil/index.php?collection=clif2007</a:t>
            </a:r>
          </a:p>
          <a:p>
            <a:pPr marL="514350" indent="-514350">
              <a:buFont typeface="+mj-lt"/>
              <a:buAutoNum type="arabicPeriod"/>
            </a:pPr>
            <a:r>
              <a:rPr lang="en-US" sz="1900" dirty="0">
                <a:latin typeface="Arial" panose="020B0604020202020204" pitchFamily="34" charset="0"/>
                <a:cs typeface="Arial" panose="020B0604020202020204" pitchFamily="34" charset="0"/>
              </a:rPr>
              <a:t>Supplementary Material of Juliette </a:t>
            </a:r>
            <a:r>
              <a:rPr lang="en-US" sz="1900" dirty="0" err="1">
                <a:latin typeface="Arial" panose="020B0604020202020204" pitchFamily="34" charset="0"/>
                <a:cs typeface="Arial" panose="020B0604020202020204" pitchFamily="34" charset="0"/>
              </a:rPr>
              <a:t>Stehlé</a:t>
            </a:r>
            <a:r>
              <a:rPr lang="en-US" sz="1900" dirty="0">
                <a:latin typeface="Arial" panose="020B0604020202020204" pitchFamily="34" charset="0"/>
                <a:cs typeface="Arial" panose="020B0604020202020204" pitchFamily="34" charset="0"/>
              </a:rPr>
              <a:t>, Nicolas </a:t>
            </a:r>
            <a:r>
              <a:rPr lang="en-US" sz="1900" dirty="0" err="1">
                <a:latin typeface="Arial" panose="020B0604020202020204" pitchFamily="34" charset="0"/>
                <a:cs typeface="Arial" panose="020B0604020202020204" pitchFamily="34" charset="0"/>
              </a:rPr>
              <a:t>Voirin</a:t>
            </a:r>
            <a:r>
              <a:rPr lang="en-US" sz="1900" dirty="0">
                <a:latin typeface="Arial" panose="020B0604020202020204" pitchFamily="34" charset="0"/>
                <a:cs typeface="Arial" panose="020B0604020202020204" pitchFamily="34" charset="0"/>
              </a:rPr>
              <a:t>, Alain </a:t>
            </a:r>
            <a:r>
              <a:rPr lang="en-US" sz="1900" dirty="0" err="1">
                <a:latin typeface="Arial" panose="020B0604020202020204" pitchFamily="34" charset="0"/>
                <a:cs typeface="Arial" panose="020B0604020202020204" pitchFamily="34" charset="0"/>
              </a:rPr>
              <a:t>Barrat</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Ciro</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Cattuto</a:t>
            </a:r>
            <a:r>
              <a:rPr lang="en-US" sz="1900" dirty="0">
                <a:latin typeface="Arial" panose="020B0604020202020204" pitchFamily="34" charset="0"/>
                <a:cs typeface="Arial" panose="020B0604020202020204" pitchFamily="34" charset="0"/>
              </a:rPr>
              <a:t>, Lorenzo </a:t>
            </a:r>
            <a:r>
              <a:rPr lang="en-US" sz="1900" dirty="0" err="1">
                <a:latin typeface="Arial" panose="020B0604020202020204" pitchFamily="34" charset="0"/>
                <a:cs typeface="Arial" panose="020B0604020202020204" pitchFamily="34" charset="0"/>
              </a:rPr>
              <a:t>Isella</a:t>
            </a:r>
            <a:r>
              <a:rPr lang="en-US" sz="1900" dirty="0">
                <a:latin typeface="Arial" panose="020B0604020202020204" pitchFamily="34" charset="0"/>
                <a:cs typeface="Arial" panose="020B0604020202020204" pitchFamily="34" charset="0"/>
              </a:rPr>
              <a:t>, Jean-François </a:t>
            </a:r>
            <a:r>
              <a:rPr lang="en-US" sz="1900" dirty="0" err="1">
                <a:latin typeface="Arial" panose="020B0604020202020204" pitchFamily="34" charset="0"/>
                <a:cs typeface="Arial" panose="020B0604020202020204" pitchFamily="34" charset="0"/>
              </a:rPr>
              <a:t>Pinton</a:t>
            </a:r>
            <a:r>
              <a:rPr lang="en-US" sz="1900" dirty="0">
                <a:latin typeface="Arial" panose="020B0604020202020204" pitchFamily="34" charset="0"/>
                <a:cs typeface="Arial" panose="020B0604020202020204" pitchFamily="34" charset="0"/>
              </a:rPr>
              <a:t>, Marco </a:t>
            </a:r>
            <a:r>
              <a:rPr lang="en-US" sz="1900" dirty="0" err="1">
                <a:latin typeface="Arial" panose="020B0604020202020204" pitchFamily="34" charset="0"/>
                <a:cs typeface="Arial" panose="020B0604020202020204" pitchFamily="34" charset="0"/>
              </a:rPr>
              <a:t>Quaggiotto</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Wouter</a:t>
            </a:r>
            <a:r>
              <a:rPr lang="en-US" sz="1900" dirty="0">
                <a:latin typeface="Arial" panose="020B0604020202020204" pitchFamily="34" charset="0"/>
                <a:cs typeface="Arial" panose="020B0604020202020204" pitchFamily="34" charset="0"/>
              </a:rPr>
              <a:t> Van den </a:t>
            </a:r>
            <a:r>
              <a:rPr lang="en-US" sz="1900" dirty="0" err="1">
                <a:latin typeface="Arial" panose="020B0604020202020204" pitchFamily="34" charset="0"/>
                <a:cs typeface="Arial" panose="020B0604020202020204" pitchFamily="34" charset="0"/>
              </a:rPr>
              <a:t>Broeck</a:t>
            </a:r>
            <a:r>
              <a:rPr lang="en-US" sz="1900" dirty="0">
                <a:latin typeface="Arial" panose="020B0604020202020204" pitchFamily="34" charset="0"/>
                <a:cs typeface="Arial" panose="020B0604020202020204" pitchFamily="34" charset="0"/>
              </a:rPr>
              <a:t>, Corinne </a:t>
            </a:r>
            <a:r>
              <a:rPr lang="en-US" sz="1900" dirty="0" err="1">
                <a:latin typeface="Arial" panose="020B0604020202020204" pitchFamily="34" charset="0"/>
                <a:cs typeface="Arial" panose="020B0604020202020204" pitchFamily="34" charset="0"/>
              </a:rPr>
              <a:t>Régis</a:t>
            </a:r>
            <a:r>
              <a:rPr lang="en-US" sz="1900" dirty="0">
                <a:latin typeface="Arial" panose="020B0604020202020204" pitchFamily="34" charset="0"/>
                <a:cs typeface="Arial" panose="020B0604020202020204" pitchFamily="34" charset="0"/>
              </a:rPr>
              <a:t>, Bruno Lina and Philippe </a:t>
            </a:r>
            <a:r>
              <a:rPr lang="en-US" sz="1900" dirty="0" err="1">
                <a:latin typeface="Arial" panose="020B0604020202020204" pitchFamily="34" charset="0"/>
                <a:cs typeface="Arial" panose="020B0604020202020204" pitchFamily="34" charset="0"/>
              </a:rPr>
              <a:t>Vanhems</a:t>
            </a:r>
            <a:r>
              <a:rPr lang="en-US" sz="1900" dirty="0">
                <a:latin typeface="Arial" panose="020B0604020202020204" pitchFamily="34" charset="0"/>
                <a:cs typeface="Arial" panose="020B0604020202020204" pitchFamily="34" charset="0"/>
              </a:rPr>
              <a:t>. PLOS ONE 6(8): e23176 (2011). doi:10.1371/journal.pone.0023176</a:t>
            </a:r>
          </a:p>
          <a:p>
            <a:pPr marL="514350" indent="-514350">
              <a:buFont typeface="+mj-lt"/>
              <a:buAutoNum type="arabicPeriod"/>
            </a:pPr>
            <a:r>
              <a:rPr lang="en-US" sz="1900" dirty="0"/>
              <a:t>Holland, Paul W., Kathryn </a:t>
            </a:r>
            <a:r>
              <a:rPr lang="en-US" sz="1900" dirty="0" err="1"/>
              <a:t>Blackmond</a:t>
            </a:r>
            <a:r>
              <a:rPr lang="en-US" sz="1900" dirty="0"/>
              <a:t> </a:t>
            </a:r>
            <a:r>
              <a:rPr lang="en-US" sz="1900" dirty="0" err="1"/>
              <a:t>Laskey</a:t>
            </a:r>
            <a:r>
              <a:rPr lang="en-US" sz="1900" dirty="0"/>
              <a:t>, and Samuel </a:t>
            </a:r>
            <a:r>
              <a:rPr lang="en-US" sz="1900" dirty="0" err="1"/>
              <a:t>Leinhardt</a:t>
            </a:r>
            <a:r>
              <a:rPr lang="en-US" sz="1900" dirty="0"/>
              <a:t>. "Stochastic </a:t>
            </a:r>
            <a:r>
              <a:rPr lang="en-US" sz="1900" dirty="0" err="1"/>
              <a:t>blockmodels</a:t>
            </a:r>
            <a:r>
              <a:rPr lang="en-US" sz="1900" dirty="0"/>
              <a:t>: First steps." </a:t>
            </a:r>
            <a:r>
              <a:rPr lang="en-US" sz="1900" i="1" dirty="0"/>
              <a:t>Social networks</a:t>
            </a:r>
            <a:r>
              <a:rPr lang="en-US" sz="1900" dirty="0"/>
              <a:t> 5.2 (1983): 109-137.</a:t>
            </a:r>
          </a:p>
          <a:p>
            <a:pPr marL="514350" indent="-514350">
              <a:buFont typeface="+mj-lt"/>
              <a:buAutoNum type="arabicPeriod"/>
            </a:pPr>
            <a:r>
              <a:rPr lang="en-US" sz="1900" dirty="0"/>
              <a:t>Xu, Kevin S., and Alfred O. Hero III. "Dynamic Stochastic </a:t>
            </a:r>
            <a:r>
              <a:rPr lang="en-US" sz="1900" dirty="0" err="1"/>
              <a:t>Blockmodels</a:t>
            </a:r>
            <a:r>
              <a:rPr lang="en-US" sz="1900" dirty="0"/>
              <a:t>: Statistical Models for Time-Evolving Networks." </a:t>
            </a:r>
            <a:r>
              <a:rPr lang="en-US" sz="1900" i="1" dirty="0"/>
              <a:t>SBP</a:t>
            </a:r>
            <a:r>
              <a:rPr lang="en-US" sz="1900" dirty="0"/>
              <a:t>. 2013.</a:t>
            </a:r>
          </a:p>
          <a:p>
            <a:pPr marL="514350" indent="-514350">
              <a:buFont typeface="+mj-lt"/>
              <a:buAutoNum type="arabicPeriod"/>
            </a:pPr>
            <a:r>
              <a:rPr lang="en-US" sz="1900" dirty="0"/>
              <a:t>Yang, </a:t>
            </a:r>
            <a:r>
              <a:rPr lang="en-US" sz="1900" dirty="0" err="1"/>
              <a:t>Tianbao</a:t>
            </a:r>
            <a:r>
              <a:rPr lang="en-US" sz="1900" dirty="0"/>
              <a:t>, et al. "Detecting communities and their evolutions in dynamic social networks—a Bayesian approach." </a:t>
            </a:r>
            <a:r>
              <a:rPr lang="en-US" sz="1900" i="1" dirty="0"/>
              <a:t>Machine learning</a:t>
            </a:r>
            <a:r>
              <a:rPr lang="en-US" sz="1900" dirty="0"/>
              <a:t> 82.2 (2011): 157-189.</a:t>
            </a:r>
          </a:p>
          <a:p>
            <a:pPr marL="514350" indent="-514350">
              <a:buFont typeface="+mj-lt"/>
              <a:buAutoNum type="arabicPeriod"/>
            </a:pPr>
            <a:r>
              <a:rPr lang="en-US" sz="1900" dirty="0"/>
              <a:t>Durbin, James, and </a:t>
            </a:r>
            <a:r>
              <a:rPr lang="en-US" sz="1900" dirty="0" err="1"/>
              <a:t>Siem</a:t>
            </a:r>
            <a:r>
              <a:rPr lang="en-US" sz="1900" dirty="0"/>
              <a:t> Jan Koopman. </a:t>
            </a:r>
            <a:r>
              <a:rPr lang="en-US" sz="1900" i="1" dirty="0"/>
              <a:t>Time series analysis by state space methods</a:t>
            </a:r>
            <a:r>
              <a:rPr lang="en-US" sz="1900" dirty="0"/>
              <a:t>. Vol. 38. OUP Oxford, 2012.</a:t>
            </a:r>
          </a:p>
          <a:p>
            <a:pPr marL="514350" indent="-514350">
              <a:buFont typeface="+mj-lt"/>
              <a:buAutoNum type="arabicPeriod"/>
            </a:pPr>
            <a:endParaRPr lang="en-US" sz="1600" dirty="0"/>
          </a:p>
          <a:p>
            <a:pPr marL="514350" indent="-514350">
              <a:buFont typeface="+mj-lt"/>
              <a:buAutoNum type="arabicPeriod"/>
            </a:pPr>
            <a:endParaRPr lang="en-US" sz="1600" dirty="0">
              <a:latin typeface="Arial" panose="020B0604020202020204" pitchFamily="34" charset="0"/>
              <a:cs typeface="Arial" panose="020B0604020202020204" pitchFamily="34" charset="0"/>
            </a:endParaRPr>
          </a:p>
          <a:p>
            <a:pPr marL="514350" indent="-514350">
              <a:buFont typeface="+mj-lt"/>
              <a:buAutoNum type="arabicPeriod"/>
            </a:pPr>
            <a:endParaRPr lang="en-US" sz="1600" u="sng" dirty="0">
              <a:solidFill>
                <a:schemeClr val="hlink"/>
              </a:solidFill>
              <a:latin typeface="Arial" panose="020B0604020202020204" pitchFamily="34" charset="0"/>
              <a:ea typeface="Times New Roman"/>
              <a:cs typeface="Arial" panose="020B0604020202020204" pitchFamily="34" charset="0"/>
              <a:sym typeface="Times New Roman"/>
              <a:hlinkClick r:id="rId3"/>
            </a:endParaRPr>
          </a:p>
          <a:p>
            <a:pPr marL="514350" indent="-514350">
              <a:buFont typeface="+mj-lt"/>
              <a:buAutoNum type="arabicPeriod"/>
            </a:pPr>
            <a:endParaRPr lang="en-US" sz="16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22588DA-045E-4F86-9023-D79443E60A57}"/>
              </a:ext>
            </a:extLst>
          </p:cNvPr>
          <p:cNvSpPr/>
          <p:nvPr/>
        </p:nvSpPr>
        <p:spPr>
          <a:xfrm>
            <a:off x="4369837" y="6197864"/>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Main Idea</a:t>
            </a:r>
          </a:p>
        </p:txBody>
      </p:sp>
      <p:sp>
        <p:nvSpPr>
          <p:cNvPr id="5" name="Rectangle 4">
            <a:extLst>
              <a:ext uri="{FF2B5EF4-FFF2-40B4-BE49-F238E27FC236}">
                <a16:creationId xmlns:a16="http://schemas.microsoft.com/office/drawing/2014/main" id="{0021A274-C883-4870-8A59-CB0291A705C4}"/>
              </a:ext>
            </a:extLst>
          </p:cNvPr>
          <p:cNvSpPr/>
          <p:nvPr/>
        </p:nvSpPr>
        <p:spPr>
          <a:xfrm>
            <a:off x="5980923" y="6197863"/>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Methods</a:t>
            </a:r>
          </a:p>
        </p:txBody>
      </p:sp>
      <p:sp>
        <p:nvSpPr>
          <p:cNvPr id="6" name="Rectangle 5">
            <a:extLst>
              <a:ext uri="{FF2B5EF4-FFF2-40B4-BE49-F238E27FC236}">
                <a16:creationId xmlns:a16="http://schemas.microsoft.com/office/drawing/2014/main" id="{233A2FAA-AA12-4423-B4C2-DF614E6568FE}"/>
              </a:ext>
            </a:extLst>
          </p:cNvPr>
          <p:cNvSpPr/>
          <p:nvPr/>
        </p:nvSpPr>
        <p:spPr>
          <a:xfrm>
            <a:off x="7592009" y="6200975"/>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a:t>Experiments</a:t>
            </a:r>
          </a:p>
        </p:txBody>
      </p:sp>
    </p:spTree>
    <p:extLst>
      <p:ext uri="{BB962C8B-B14F-4D97-AF65-F5344CB8AC3E}">
        <p14:creationId xmlns:p14="http://schemas.microsoft.com/office/powerpoint/2010/main" val="3884738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4347C-9726-48A7-B8FF-A798C660CCF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30D63E0-8F3F-49FA-B4AE-348DB8ED30C9}"/>
              </a:ext>
            </a:extLst>
          </p:cNvPr>
          <p:cNvSpPr>
            <a:spLocks noGrp="1"/>
          </p:cNvSpPr>
          <p:nvPr>
            <p:ph idx="1"/>
          </p:nvPr>
        </p:nvSpPr>
        <p:spPr/>
        <p:txBody>
          <a:bodyPr>
            <a:noAutofit/>
          </a:bodyPr>
          <a:lstStyle/>
          <a:p>
            <a:pPr>
              <a:buFont typeface="+mj-lt"/>
              <a:buAutoNum type="arabicPeriod" startAt="7"/>
            </a:pPr>
            <a:r>
              <a:rPr lang="en-US" sz="1800" dirty="0"/>
              <a:t>Murphy, Kevin P. </a:t>
            </a:r>
            <a:r>
              <a:rPr lang="en-US" sz="1800" i="1" dirty="0"/>
              <a:t>Machine learning: a probabilistic perspective</a:t>
            </a:r>
            <a:r>
              <a:rPr lang="en-US" sz="1800" dirty="0"/>
              <a:t>. MIT press, 2012.</a:t>
            </a:r>
          </a:p>
          <a:p>
            <a:pPr>
              <a:buFont typeface="+mj-lt"/>
              <a:buAutoNum type="arabicPeriod" startAt="7"/>
            </a:pPr>
            <a:r>
              <a:rPr lang="en-US" sz="1800" dirty="0"/>
              <a:t>Bishop, Christopher M. </a:t>
            </a:r>
            <a:r>
              <a:rPr lang="en-US" sz="1800" i="1" dirty="0"/>
              <a:t>Pattern recognition and machine learning</a:t>
            </a:r>
            <a:r>
              <a:rPr lang="en-US" sz="1800" dirty="0"/>
              <a:t>. springer, 2006.</a:t>
            </a:r>
          </a:p>
          <a:p>
            <a:pPr>
              <a:buFont typeface="+mj-lt"/>
              <a:buAutoNum type="arabicPeriod" startAt="7"/>
            </a:pPr>
            <a:r>
              <a:rPr lang="en-US" sz="1800" dirty="0" err="1"/>
              <a:t>Kiti</a:t>
            </a:r>
            <a:r>
              <a:rPr lang="en-US" sz="1800" dirty="0"/>
              <a:t>, Moses C., et al. "Quantifying social contacts in a household setting of rural </a:t>
            </a:r>
            <a:r>
              <a:rPr lang="en-US" sz="1800" dirty="0" err="1"/>
              <a:t>kenya</a:t>
            </a:r>
            <a:r>
              <a:rPr lang="en-US" sz="1800" dirty="0"/>
              <a:t> using wearable proximity sensors." </a:t>
            </a:r>
            <a:r>
              <a:rPr lang="en-US" sz="1800" i="1" dirty="0"/>
              <a:t>EPJ data science</a:t>
            </a:r>
            <a:r>
              <a:rPr lang="en-US" sz="1800" dirty="0"/>
              <a:t> 5.1 (2016): 1-21.</a:t>
            </a:r>
          </a:p>
          <a:p>
            <a:pPr>
              <a:buFont typeface="+mj-lt"/>
              <a:buAutoNum type="arabicPeriod" startAt="7"/>
            </a:pPr>
            <a:r>
              <a:rPr lang="en-US" sz="1800" dirty="0" err="1"/>
              <a:t>Génois</a:t>
            </a:r>
            <a:r>
              <a:rPr lang="en-US" sz="1800" dirty="0"/>
              <a:t>, Mathieu, et al. "Data on face-to-face contacts in an office building suggest a low-cost vaccination strategy based on community linkers." </a:t>
            </a:r>
            <a:r>
              <a:rPr lang="en-US" sz="1800" i="1" dirty="0"/>
              <a:t>Network Science</a:t>
            </a:r>
            <a:r>
              <a:rPr lang="en-US" sz="1800" dirty="0"/>
              <a:t> 3.3 (2015): 326-347.</a:t>
            </a:r>
          </a:p>
          <a:p>
            <a:pPr>
              <a:buFont typeface="+mj-lt"/>
              <a:buAutoNum type="arabicPeriod" startAt="7"/>
            </a:pPr>
            <a:r>
              <a:rPr lang="en-US" sz="1800" dirty="0" err="1"/>
              <a:t>Olguín</a:t>
            </a:r>
            <a:r>
              <a:rPr lang="en-US" sz="1800" dirty="0"/>
              <a:t>, Daniel </a:t>
            </a:r>
            <a:r>
              <a:rPr lang="en-US" sz="1800" dirty="0" err="1"/>
              <a:t>Olguín</a:t>
            </a:r>
            <a:r>
              <a:rPr lang="en-US" sz="1800" dirty="0"/>
              <a:t>, et al. "Sensible organizations: Technology and methodology for automatically measuring organizational behavior." </a:t>
            </a:r>
            <a:r>
              <a:rPr lang="en-US" sz="1800" i="1" dirty="0"/>
              <a:t>IEEE Transactions on Systems, Man, and Cybernetics, Part B (Cybernetics)</a:t>
            </a:r>
            <a:r>
              <a:rPr lang="en-US" sz="1800" dirty="0"/>
              <a:t> 39.1 (2009): 43-55.</a:t>
            </a:r>
          </a:p>
        </p:txBody>
      </p:sp>
      <p:sp>
        <p:nvSpPr>
          <p:cNvPr id="4" name="Rectangle 3">
            <a:extLst>
              <a:ext uri="{FF2B5EF4-FFF2-40B4-BE49-F238E27FC236}">
                <a16:creationId xmlns:a16="http://schemas.microsoft.com/office/drawing/2014/main" id="{E5B8E2DC-DD20-4128-BC00-64B2B7DF29D2}"/>
              </a:ext>
            </a:extLst>
          </p:cNvPr>
          <p:cNvSpPr/>
          <p:nvPr/>
        </p:nvSpPr>
        <p:spPr>
          <a:xfrm>
            <a:off x="4369837" y="6197864"/>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Main Idea</a:t>
            </a:r>
          </a:p>
        </p:txBody>
      </p:sp>
      <p:sp>
        <p:nvSpPr>
          <p:cNvPr id="5" name="Rectangle 4">
            <a:extLst>
              <a:ext uri="{FF2B5EF4-FFF2-40B4-BE49-F238E27FC236}">
                <a16:creationId xmlns:a16="http://schemas.microsoft.com/office/drawing/2014/main" id="{DD8FC473-EBFD-4F27-A601-2A4982AB6446}"/>
              </a:ext>
            </a:extLst>
          </p:cNvPr>
          <p:cNvSpPr/>
          <p:nvPr/>
        </p:nvSpPr>
        <p:spPr>
          <a:xfrm>
            <a:off x="5980923" y="6197863"/>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Methods</a:t>
            </a:r>
          </a:p>
        </p:txBody>
      </p:sp>
      <p:sp>
        <p:nvSpPr>
          <p:cNvPr id="6" name="Rectangle 5">
            <a:extLst>
              <a:ext uri="{FF2B5EF4-FFF2-40B4-BE49-F238E27FC236}">
                <a16:creationId xmlns:a16="http://schemas.microsoft.com/office/drawing/2014/main" id="{0221DC11-AD91-44B3-8E91-668E512E25D2}"/>
              </a:ext>
            </a:extLst>
          </p:cNvPr>
          <p:cNvSpPr/>
          <p:nvPr/>
        </p:nvSpPr>
        <p:spPr>
          <a:xfrm>
            <a:off x="7592009" y="6200975"/>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a:t>Experiments</a:t>
            </a:r>
          </a:p>
        </p:txBody>
      </p:sp>
    </p:spTree>
    <p:extLst>
      <p:ext uri="{BB962C8B-B14F-4D97-AF65-F5344CB8AC3E}">
        <p14:creationId xmlns:p14="http://schemas.microsoft.com/office/powerpoint/2010/main" val="4113655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Dynamical Contact Patterns in a Primary School.">
            <a:hlinkClick r:id="" action="ppaction://media"/>
            <a:extLst>
              <a:ext uri="{FF2B5EF4-FFF2-40B4-BE49-F238E27FC236}">
                <a16:creationId xmlns:a16="http://schemas.microsoft.com/office/drawing/2014/main" id="{F3564B73-6380-4CF3-820E-38FE23446B2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343400" y="990600"/>
            <a:ext cx="4910236" cy="4910236"/>
          </a:xfrm>
          <a:prstGeom prst="rect">
            <a:avLst/>
          </a:prstGeom>
        </p:spPr>
      </p:pic>
      <p:pic>
        <p:nvPicPr>
          <p:cNvPr id="11" name="clif_animation">
            <a:hlinkClick r:id="" action="ppaction://media"/>
            <a:extLst>
              <a:ext uri="{FF2B5EF4-FFF2-40B4-BE49-F238E27FC236}">
                <a16:creationId xmlns:a16="http://schemas.microsoft.com/office/drawing/2014/main" id="{D3020A99-D5A1-4003-9E13-88535A0E0AF0}"/>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04970" y="1205766"/>
            <a:ext cx="4483359" cy="4483359"/>
          </a:xfrm>
          <a:prstGeom prst="rect">
            <a:avLst/>
          </a:prstGeom>
        </p:spPr>
      </p:pic>
      <p:sp>
        <p:nvSpPr>
          <p:cNvPr id="2" name="Title 1">
            <a:extLst>
              <a:ext uri="{FF2B5EF4-FFF2-40B4-BE49-F238E27FC236}">
                <a16:creationId xmlns:a16="http://schemas.microsoft.com/office/drawing/2014/main" id="{9398902A-5062-4145-909D-0B49FC2E08C1}"/>
              </a:ext>
            </a:extLst>
          </p:cNvPr>
          <p:cNvSpPr>
            <a:spLocks noGrp="1"/>
          </p:cNvSpPr>
          <p:nvPr>
            <p:ph type="title"/>
          </p:nvPr>
        </p:nvSpPr>
        <p:spPr>
          <a:xfrm>
            <a:off x="447092" y="83180"/>
            <a:ext cx="8229600" cy="1143000"/>
          </a:xfrm>
        </p:spPr>
        <p:txBody>
          <a:bodyPr>
            <a:noAutofit/>
          </a:bodyPr>
          <a:lstStyle/>
          <a:p>
            <a:r>
              <a:rPr lang="en-US" sz="2800" u="sng" dirty="0"/>
              <a:t>Time varying complex systems are everywhere!</a:t>
            </a:r>
          </a:p>
        </p:txBody>
      </p:sp>
      <p:sp>
        <p:nvSpPr>
          <p:cNvPr id="9" name="TextBox 8">
            <a:extLst>
              <a:ext uri="{FF2B5EF4-FFF2-40B4-BE49-F238E27FC236}">
                <a16:creationId xmlns:a16="http://schemas.microsoft.com/office/drawing/2014/main" id="{70AB1D67-A013-4189-B9ED-3530BBB21CDF}"/>
              </a:ext>
            </a:extLst>
          </p:cNvPr>
          <p:cNvSpPr txBox="1"/>
          <p:nvPr/>
        </p:nvSpPr>
        <p:spPr>
          <a:xfrm>
            <a:off x="609600" y="5689125"/>
            <a:ext cx="3910179" cy="369332"/>
          </a:xfrm>
          <a:prstGeom prst="rect">
            <a:avLst/>
          </a:prstGeom>
          <a:noFill/>
        </p:spPr>
        <p:txBody>
          <a:bodyPr wrap="square" rtlCol="0">
            <a:spAutoFit/>
          </a:bodyPr>
          <a:lstStyle/>
          <a:p>
            <a:r>
              <a:rPr lang="en-US" dirty="0"/>
              <a:t>OSU Geospatial Network (AFRL CLIF007)</a:t>
            </a:r>
          </a:p>
        </p:txBody>
      </p:sp>
      <p:sp>
        <p:nvSpPr>
          <p:cNvPr id="10" name="TextBox 9">
            <a:extLst>
              <a:ext uri="{FF2B5EF4-FFF2-40B4-BE49-F238E27FC236}">
                <a16:creationId xmlns:a16="http://schemas.microsoft.com/office/drawing/2014/main" id="{2F4CB510-C602-4D2E-AA58-BD5F3BA94702}"/>
              </a:ext>
            </a:extLst>
          </p:cNvPr>
          <p:cNvSpPr txBox="1"/>
          <p:nvPr/>
        </p:nvSpPr>
        <p:spPr>
          <a:xfrm>
            <a:off x="6043328" y="5689125"/>
            <a:ext cx="1828800" cy="369332"/>
          </a:xfrm>
          <a:prstGeom prst="rect">
            <a:avLst/>
          </a:prstGeom>
          <a:noFill/>
        </p:spPr>
        <p:txBody>
          <a:bodyPr wrap="square" rtlCol="0">
            <a:spAutoFit/>
          </a:bodyPr>
          <a:lstStyle/>
          <a:p>
            <a:r>
              <a:rPr lang="en-US" dirty="0" err="1"/>
              <a:t>Stehlé</a:t>
            </a:r>
            <a:r>
              <a:rPr lang="en-US" dirty="0"/>
              <a:t> (2011)</a:t>
            </a:r>
          </a:p>
        </p:txBody>
      </p:sp>
      <p:sp>
        <p:nvSpPr>
          <p:cNvPr id="14" name="Rectangle 13">
            <a:extLst>
              <a:ext uri="{FF2B5EF4-FFF2-40B4-BE49-F238E27FC236}">
                <a16:creationId xmlns:a16="http://schemas.microsoft.com/office/drawing/2014/main" id="{BF735E27-07CA-46A6-9C66-B3DF03B462A1}"/>
              </a:ext>
            </a:extLst>
          </p:cNvPr>
          <p:cNvSpPr/>
          <p:nvPr/>
        </p:nvSpPr>
        <p:spPr>
          <a:xfrm>
            <a:off x="4369837" y="6197864"/>
            <a:ext cx="1447800" cy="563719"/>
          </a:xfrm>
          <a:prstGeom prst="rect">
            <a:avLst/>
          </a:prstGeom>
          <a:solidFill>
            <a:schemeClr val="accent3">
              <a:lumMod val="75000"/>
            </a:schemeClr>
          </a:solid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a:t>Main Idea</a:t>
            </a:r>
          </a:p>
        </p:txBody>
      </p:sp>
      <p:sp>
        <p:nvSpPr>
          <p:cNvPr id="15" name="Rectangle 14">
            <a:extLst>
              <a:ext uri="{FF2B5EF4-FFF2-40B4-BE49-F238E27FC236}">
                <a16:creationId xmlns:a16="http://schemas.microsoft.com/office/drawing/2014/main" id="{CED7CCED-3044-44B4-B329-8E82916B22BB}"/>
              </a:ext>
            </a:extLst>
          </p:cNvPr>
          <p:cNvSpPr/>
          <p:nvPr/>
        </p:nvSpPr>
        <p:spPr>
          <a:xfrm>
            <a:off x="5980923" y="6197863"/>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Methods</a:t>
            </a:r>
          </a:p>
        </p:txBody>
      </p:sp>
      <p:sp>
        <p:nvSpPr>
          <p:cNvPr id="16" name="Rectangle 15">
            <a:extLst>
              <a:ext uri="{FF2B5EF4-FFF2-40B4-BE49-F238E27FC236}">
                <a16:creationId xmlns:a16="http://schemas.microsoft.com/office/drawing/2014/main" id="{7C7548F1-48B5-41ED-8688-5A45E77A3409}"/>
              </a:ext>
            </a:extLst>
          </p:cNvPr>
          <p:cNvSpPr/>
          <p:nvPr/>
        </p:nvSpPr>
        <p:spPr>
          <a:xfrm>
            <a:off x="7592009" y="6200975"/>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Experiments</a:t>
            </a:r>
          </a:p>
        </p:txBody>
      </p:sp>
    </p:spTree>
    <p:extLst>
      <p:ext uri="{BB962C8B-B14F-4D97-AF65-F5344CB8AC3E}">
        <p14:creationId xmlns:p14="http://schemas.microsoft.com/office/powerpoint/2010/main" val="30501506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video>
              <p:cMediaNode vol="80000">
                <p:cTn id="13" fill="hold" display="0">
                  <p:stCondLst>
                    <p:cond delay="indefinite"/>
                  </p:stCondLst>
                </p:cTn>
                <p:tgtEl>
                  <p:spTgt spid="1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F270BD7-B4F6-473C-B9F1-F9BF38F74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3970804"/>
            <a:ext cx="5564155" cy="2048996"/>
          </a:xfrm>
          <a:prstGeom prst="rect">
            <a:avLst/>
          </a:prstGeom>
        </p:spPr>
      </p:pic>
      <p:pic>
        <p:nvPicPr>
          <p:cNvPr id="10" name="Picture 9">
            <a:extLst>
              <a:ext uri="{FF2B5EF4-FFF2-40B4-BE49-F238E27FC236}">
                <a16:creationId xmlns:a16="http://schemas.microsoft.com/office/drawing/2014/main" id="{E755DFA5-F46B-4E66-83C1-7540C8B038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2063344"/>
            <a:ext cx="6296436" cy="1598287"/>
          </a:xfrm>
          <a:prstGeom prst="rect">
            <a:avLst/>
          </a:prstGeom>
        </p:spPr>
      </p:pic>
      <p:sp>
        <p:nvSpPr>
          <p:cNvPr id="3" name="Content Placeholder 2">
            <a:extLst>
              <a:ext uri="{FF2B5EF4-FFF2-40B4-BE49-F238E27FC236}">
                <a16:creationId xmlns:a16="http://schemas.microsoft.com/office/drawing/2014/main" id="{2421C40B-29CB-4503-8215-2AF213E94334}"/>
              </a:ext>
            </a:extLst>
          </p:cNvPr>
          <p:cNvSpPr>
            <a:spLocks noGrp="1"/>
          </p:cNvSpPr>
          <p:nvPr>
            <p:ph idx="1"/>
          </p:nvPr>
        </p:nvSpPr>
        <p:spPr>
          <a:xfrm>
            <a:off x="102637" y="762000"/>
            <a:ext cx="8888963" cy="5029200"/>
          </a:xfrm>
        </p:spPr>
        <p:txBody>
          <a:bodyPr>
            <a:normAutofit/>
          </a:bodyPr>
          <a:lstStyle/>
          <a:p>
            <a:r>
              <a:rPr lang="en-US" sz="2800" dirty="0">
                <a:solidFill>
                  <a:schemeClr val="tx2">
                    <a:lumMod val="60000"/>
                    <a:lumOff val="40000"/>
                  </a:schemeClr>
                </a:solidFill>
              </a:rPr>
              <a:t>Fixed</a:t>
            </a:r>
            <a:r>
              <a:rPr lang="en-US" sz="2800" b="1" dirty="0"/>
              <a:t> </a:t>
            </a:r>
            <a:r>
              <a:rPr lang="en-US" sz="2800" dirty="0"/>
              <a:t>vertices</a:t>
            </a:r>
            <a:r>
              <a:rPr lang="en-US" sz="2800" b="1" dirty="0"/>
              <a:t>, </a:t>
            </a:r>
            <a:r>
              <a:rPr lang="en-US" sz="2800" dirty="0">
                <a:solidFill>
                  <a:schemeClr val="tx2">
                    <a:lumMod val="60000"/>
                    <a:lumOff val="40000"/>
                  </a:schemeClr>
                </a:solidFill>
              </a:rPr>
              <a:t>time dependent </a:t>
            </a:r>
            <a:r>
              <a:rPr lang="en-US" sz="2800" dirty="0"/>
              <a:t>edges</a:t>
            </a:r>
          </a:p>
          <a:p>
            <a:pPr lvl="1"/>
            <a:r>
              <a:rPr lang="en-US" sz="2400" dirty="0"/>
              <a:t>E.g. movement between points of interest</a:t>
            </a:r>
          </a:p>
          <a:p>
            <a:pPr lvl="1"/>
            <a:r>
              <a:rPr lang="en-US" sz="2400" dirty="0"/>
              <a:t>Communication in school</a:t>
            </a:r>
          </a:p>
          <a:p>
            <a:pPr marL="457200" lvl="1" indent="0">
              <a:buNone/>
            </a:pPr>
            <a:endParaRPr lang="en-US" sz="2400" dirty="0"/>
          </a:p>
          <a:p>
            <a:pPr marL="457200" lvl="1" indent="0">
              <a:buNone/>
            </a:pPr>
            <a:endParaRPr lang="en-US" sz="2400" dirty="0"/>
          </a:p>
          <a:p>
            <a:pPr marL="457200" lvl="1" indent="0">
              <a:buNone/>
            </a:pPr>
            <a:endParaRPr lang="en-US" sz="2400" dirty="0"/>
          </a:p>
          <a:p>
            <a:r>
              <a:rPr lang="en-US" sz="2800" dirty="0">
                <a:solidFill>
                  <a:schemeClr val="tx2">
                    <a:lumMod val="60000"/>
                    <a:lumOff val="40000"/>
                  </a:schemeClr>
                </a:solidFill>
              </a:rPr>
              <a:t>Statistical representation </a:t>
            </a:r>
            <a:r>
              <a:rPr lang="en-US" sz="2800" dirty="0"/>
              <a:t>of edge formation with time</a:t>
            </a:r>
          </a:p>
          <a:p>
            <a:pPr lvl="1"/>
            <a:r>
              <a:rPr lang="en-US" sz="2400" dirty="0">
                <a:solidFill>
                  <a:schemeClr val="accent2"/>
                </a:solidFill>
              </a:rPr>
              <a:t>Anomaly detection</a:t>
            </a:r>
          </a:p>
          <a:p>
            <a:pPr lvl="1"/>
            <a:r>
              <a:rPr lang="en-US" sz="2400" dirty="0"/>
              <a:t>Edge prediction</a:t>
            </a:r>
            <a:endParaRPr lang="en-US" sz="2800" dirty="0"/>
          </a:p>
          <a:p>
            <a:endParaRPr lang="en-US" sz="2800" dirty="0"/>
          </a:p>
        </p:txBody>
      </p:sp>
      <p:sp>
        <p:nvSpPr>
          <p:cNvPr id="2" name="Title 1">
            <a:extLst>
              <a:ext uri="{FF2B5EF4-FFF2-40B4-BE49-F238E27FC236}">
                <a16:creationId xmlns:a16="http://schemas.microsoft.com/office/drawing/2014/main" id="{08912FE9-D385-4208-AEC5-CAB001C1524A}"/>
              </a:ext>
            </a:extLst>
          </p:cNvPr>
          <p:cNvSpPr>
            <a:spLocks noGrp="1"/>
          </p:cNvSpPr>
          <p:nvPr>
            <p:ph type="title"/>
          </p:nvPr>
        </p:nvSpPr>
        <p:spPr>
          <a:xfrm>
            <a:off x="457200" y="-94160"/>
            <a:ext cx="8534400" cy="1143000"/>
          </a:xfrm>
        </p:spPr>
        <p:txBody>
          <a:bodyPr>
            <a:noAutofit/>
          </a:bodyPr>
          <a:lstStyle/>
          <a:p>
            <a:r>
              <a:rPr lang="en-US" sz="3200" u="sng" dirty="0"/>
              <a:t>Dynamic Network Representation</a:t>
            </a:r>
          </a:p>
        </p:txBody>
      </p:sp>
      <p:sp>
        <p:nvSpPr>
          <p:cNvPr id="4" name="Rectangle 3">
            <a:extLst>
              <a:ext uri="{FF2B5EF4-FFF2-40B4-BE49-F238E27FC236}">
                <a16:creationId xmlns:a16="http://schemas.microsoft.com/office/drawing/2014/main" id="{65BA50D5-7251-476E-8574-AB86E4AB4B32}"/>
              </a:ext>
            </a:extLst>
          </p:cNvPr>
          <p:cNvSpPr/>
          <p:nvPr/>
        </p:nvSpPr>
        <p:spPr>
          <a:xfrm>
            <a:off x="4369837" y="6197864"/>
            <a:ext cx="1447800" cy="563719"/>
          </a:xfrm>
          <a:prstGeom prst="rect">
            <a:avLst/>
          </a:prstGeom>
          <a:solidFill>
            <a:schemeClr val="accent3">
              <a:lumMod val="75000"/>
            </a:schemeClr>
          </a:solid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a:t>Main Idea</a:t>
            </a:r>
          </a:p>
        </p:txBody>
      </p:sp>
      <p:sp>
        <p:nvSpPr>
          <p:cNvPr id="5" name="Rectangle 4">
            <a:extLst>
              <a:ext uri="{FF2B5EF4-FFF2-40B4-BE49-F238E27FC236}">
                <a16:creationId xmlns:a16="http://schemas.microsoft.com/office/drawing/2014/main" id="{126B3306-8684-486D-A6E7-8B5DC951F11A}"/>
              </a:ext>
            </a:extLst>
          </p:cNvPr>
          <p:cNvSpPr/>
          <p:nvPr/>
        </p:nvSpPr>
        <p:spPr>
          <a:xfrm>
            <a:off x="5980923" y="6197863"/>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Methods</a:t>
            </a:r>
          </a:p>
        </p:txBody>
      </p:sp>
      <p:sp>
        <p:nvSpPr>
          <p:cNvPr id="6" name="Rectangle 5">
            <a:extLst>
              <a:ext uri="{FF2B5EF4-FFF2-40B4-BE49-F238E27FC236}">
                <a16:creationId xmlns:a16="http://schemas.microsoft.com/office/drawing/2014/main" id="{0147AD3E-9C08-4217-9098-48DC747B7F19}"/>
              </a:ext>
            </a:extLst>
          </p:cNvPr>
          <p:cNvSpPr/>
          <p:nvPr/>
        </p:nvSpPr>
        <p:spPr>
          <a:xfrm>
            <a:off x="7592009" y="6200975"/>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Experiments</a:t>
            </a:r>
          </a:p>
        </p:txBody>
      </p:sp>
      <p:cxnSp>
        <p:nvCxnSpPr>
          <p:cNvPr id="8" name="Straight Arrow Connector 7">
            <a:extLst>
              <a:ext uri="{FF2B5EF4-FFF2-40B4-BE49-F238E27FC236}">
                <a16:creationId xmlns:a16="http://schemas.microsoft.com/office/drawing/2014/main" id="{266F37AA-04CC-4198-B2B6-7ECD2622A034}"/>
              </a:ext>
            </a:extLst>
          </p:cNvPr>
          <p:cNvCxnSpPr>
            <a:cxnSpLocks/>
          </p:cNvCxnSpPr>
          <p:nvPr/>
        </p:nvCxnSpPr>
        <p:spPr>
          <a:xfrm flipH="1">
            <a:off x="4876800" y="4267200"/>
            <a:ext cx="609600" cy="152400"/>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sp>
        <p:nvSpPr>
          <p:cNvPr id="12" name="Oval 11">
            <a:extLst>
              <a:ext uri="{FF2B5EF4-FFF2-40B4-BE49-F238E27FC236}">
                <a16:creationId xmlns:a16="http://schemas.microsoft.com/office/drawing/2014/main" id="{57EBD1D9-B38D-4386-B920-CC5342BDA7EA}"/>
              </a:ext>
            </a:extLst>
          </p:cNvPr>
          <p:cNvSpPr/>
          <p:nvPr/>
        </p:nvSpPr>
        <p:spPr>
          <a:xfrm>
            <a:off x="4648200" y="4267200"/>
            <a:ext cx="175727" cy="342122"/>
          </a:xfrm>
          <a:prstGeom prst="ellipse">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2676028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44DF9E-2056-4045-9DB0-41573B760019}"/>
              </a:ext>
            </a:extLst>
          </p:cNvPr>
          <p:cNvSpPr>
            <a:spLocks noGrp="1"/>
          </p:cNvSpPr>
          <p:nvPr>
            <p:ph type="title"/>
          </p:nvPr>
        </p:nvSpPr>
        <p:spPr>
          <a:xfrm>
            <a:off x="437781" y="-152400"/>
            <a:ext cx="8229600" cy="1143000"/>
          </a:xfrm>
        </p:spPr>
        <p:txBody>
          <a:bodyPr>
            <a:normAutofit/>
          </a:bodyPr>
          <a:lstStyle/>
          <a:p>
            <a:r>
              <a:rPr lang="en-US" sz="4000" u="sng" dirty="0"/>
              <a:t>Model Assumptions</a:t>
            </a:r>
          </a:p>
        </p:txBody>
      </p:sp>
      <p:sp>
        <p:nvSpPr>
          <p:cNvPr id="7" name="Content Placeholder 2">
            <a:extLst>
              <a:ext uri="{FF2B5EF4-FFF2-40B4-BE49-F238E27FC236}">
                <a16:creationId xmlns:a16="http://schemas.microsoft.com/office/drawing/2014/main" id="{FF180027-4419-446B-8C83-19E08D94952C}"/>
              </a:ext>
            </a:extLst>
          </p:cNvPr>
          <p:cNvSpPr>
            <a:spLocks noGrp="1"/>
          </p:cNvSpPr>
          <p:nvPr>
            <p:ph idx="1"/>
          </p:nvPr>
        </p:nvSpPr>
        <p:spPr>
          <a:xfrm>
            <a:off x="446354" y="762000"/>
            <a:ext cx="8229600" cy="4525963"/>
          </a:xfrm>
        </p:spPr>
        <p:txBody>
          <a:bodyPr>
            <a:normAutofit/>
          </a:bodyPr>
          <a:lstStyle/>
          <a:p>
            <a:r>
              <a:rPr lang="en-US" sz="2400" dirty="0">
                <a:solidFill>
                  <a:schemeClr val="tx2">
                    <a:lumMod val="60000"/>
                    <a:lumOff val="40000"/>
                  </a:schemeClr>
                </a:solidFill>
              </a:rPr>
              <a:t>Fixed</a:t>
            </a:r>
            <a:r>
              <a:rPr lang="en-US" sz="2400" dirty="0"/>
              <a:t> </a:t>
            </a:r>
            <a:r>
              <a:rPr lang="en-US" sz="2400" dirty="0">
                <a:solidFill>
                  <a:schemeClr val="tx2">
                    <a:lumMod val="60000"/>
                    <a:lumOff val="40000"/>
                  </a:schemeClr>
                </a:solidFill>
              </a:rPr>
              <a:t>vertices </a:t>
            </a:r>
            <a:r>
              <a:rPr lang="en-US" sz="2400" dirty="0"/>
              <a:t>fall into one of </a:t>
            </a:r>
            <a:r>
              <a:rPr lang="en-US" sz="2400" b="1" i="1" dirty="0">
                <a:solidFill>
                  <a:schemeClr val="tx2">
                    <a:lumMod val="60000"/>
                    <a:lumOff val="40000"/>
                  </a:schemeClr>
                </a:solidFill>
              </a:rPr>
              <a:t>k</a:t>
            </a:r>
            <a:r>
              <a:rPr lang="en-US" sz="2400" dirty="0">
                <a:solidFill>
                  <a:schemeClr val="tx2">
                    <a:lumMod val="60000"/>
                    <a:lumOff val="40000"/>
                  </a:schemeClr>
                </a:solidFill>
              </a:rPr>
              <a:t> fixed and known types</a:t>
            </a:r>
          </a:p>
          <a:p>
            <a:pPr lvl="1"/>
            <a:r>
              <a:rPr lang="en-US" sz="2000" dirty="0"/>
              <a:t>Residential, business, 2</a:t>
            </a:r>
            <a:r>
              <a:rPr lang="en-US" sz="2000" baseline="30000" dirty="0"/>
              <a:t>nd</a:t>
            </a:r>
            <a:r>
              <a:rPr lang="en-US" sz="2000" dirty="0"/>
              <a:t> grader, 3</a:t>
            </a:r>
            <a:r>
              <a:rPr lang="en-US" sz="2000" baseline="30000" dirty="0"/>
              <a:t>rd</a:t>
            </a:r>
            <a:r>
              <a:rPr lang="en-US" sz="2000" dirty="0"/>
              <a:t> grader</a:t>
            </a:r>
            <a:endParaRPr lang="en-US" sz="1600" dirty="0"/>
          </a:p>
          <a:p>
            <a:r>
              <a:rPr lang="en-US" sz="2400" dirty="0"/>
              <a:t>Probability of edge formation at discrete time </a:t>
            </a:r>
            <a:r>
              <a:rPr lang="en-US" sz="2400" i="1" dirty="0"/>
              <a:t>t</a:t>
            </a:r>
            <a:r>
              <a:rPr lang="en-US" sz="2400" dirty="0"/>
              <a:t> depends on </a:t>
            </a:r>
            <a:r>
              <a:rPr lang="en-US" sz="2400" dirty="0">
                <a:solidFill>
                  <a:schemeClr val="tx2">
                    <a:lumMod val="60000"/>
                    <a:lumOff val="40000"/>
                  </a:schemeClr>
                </a:solidFill>
              </a:rPr>
              <a:t>types of incident nodes </a:t>
            </a:r>
            <a:r>
              <a:rPr lang="en-US" sz="2400" dirty="0"/>
              <a:t>and </a:t>
            </a:r>
            <a:r>
              <a:rPr lang="en-US" sz="2400" dirty="0">
                <a:solidFill>
                  <a:schemeClr val="tx2">
                    <a:lumMod val="60000"/>
                    <a:lumOff val="40000"/>
                  </a:schemeClr>
                </a:solidFill>
              </a:rPr>
              <a:t>current time</a:t>
            </a:r>
          </a:p>
          <a:p>
            <a:r>
              <a:rPr lang="en-US" sz="2400" dirty="0"/>
              <a:t>Time dependencies driven by </a:t>
            </a:r>
            <a:r>
              <a:rPr lang="en-US" sz="2400" i="1" dirty="0">
                <a:solidFill>
                  <a:schemeClr val="tx2">
                    <a:lumMod val="60000"/>
                    <a:lumOff val="40000"/>
                  </a:schemeClr>
                </a:solidFill>
              </a:rPr>
              <a:t>seasonal processes</a:t>
            </a:r>
          </a:p>
          <a:p>
            <a:endParaRPr lang="en-US" sz="2400" dirty="0"/>
          </a:p>
        </p:txBody>
      </p:sp>
      <p:pic>
        <p:nvPicPr>
          <p:cNvPr id="8" name="Picture 7" descr="A close up of a logo&#10;&#10;Description generated with very high confidence">
            <a:extLst>
              <a:ext uri="{FF2B5EF4-FFF2-40B4-BE49-F238E27FC236}">
                <a16:creationId xmlns:a16="http://schemas.microsoft.com/office/drawing/2014/main" id="{3750495C-AF50-459D-8AD2-96296B961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95600"/>
            <a:ext cx="9144000" cy="3179820"/>
          </a:xfrm>
          <a:prstGeom prst="rect">
            <a:avLst/>
          </a:prstGeom>
        </p:spPr>
      </p:pic>
      <p:sp>
        <p:nvSpPr>
          <p:cNvPr id="9" name="Rectangle 8">
            <a:extLst>
              <a:ext uri="{FF2B5EF4-FFF2-40B4-BE49-F238E27FC236}">
                <a16:creationId xmlns:a16="http://schemas.microsoft.com/office/drawing/2014/main" id="{BCE9BD8C-8074-4B5C-8A2B-D29B9B877482}"/>
              </a:ext>
            </a:extLst>
          </p:cNvPr>
          <p:cNvSpPr/>
          <p:nvPr/>
        </p:nvSpPr>
        <p:spPr>
          <a:xfrm>
            <a:off x="4369837" y="6197864"/>
            <a:ext cx="1447800" cy="563719"/>
          </a:xfrm>
          <a:prstGeom prst="rect">
            <a:avLst/>
          </a:prstGeom>
          <a:solidFill>
            <a:schemeClr val="accent3">
              <a:lumMod val="75000"/>
            </a:schemeClr>
          </a:solid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a:t>Main Idea</a:t>
            </a:r>
          </a:p>
        </p:txBody>
      </p:sp>
      <p:sp>
        <p:nvSpPr>
          <p:cNvPr id="10" name="Rectangle 9">
            <a:extLst>
              <a:ext uri="{FF2B5EF4-FFF2-40B4-BE49-F238E27FC236}">
                <a16:creationId xmlns:a16="http://schemas.microsoft.com/office/drawing/2014/main" id="{3FEB9CE4-937F-4193-B5B2-AEAB851BB443}"/>
              </a:ext>
            </a:extLst>
          </p:cNvPr>
          <p:cNvSpPr/>
          <p:nvPr/>
        </p:nvSpPr>
        <p:spPr>
          <a:xfrm>
            <a:off x="5980923" y="6197863"/>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Methods</a:t>
            </a:r>
          </a:p>
        </p:txBody>
      </p:sp>
      <p:sp>
        <p:nvSpPr>
          <p:cNvPr id="11" name="Rectangle 10">
            <a:extLst>
              <a:ext uri="{FF2B5EF4-FFF2-40B4-BE49-F238E27FC236}">
                <a16:creationId xmlns:a16="http://schemas.microsoft.com/office/drawing/2014/main" id="{E3EFEF57-C706-4A9A-885E-AAABD9189E35}"/>
              </a:ext>
            </a:extLst>
          </p:cNvPr>
          <p:cNvSpPr/>
          <p:nvPr/>
        </p:nvSpPr>
        <p:spPr>
          <a:xfrm>
            <a:off x="7592009" y="6200975"/>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Experiments</a:t>
            </a:r>
          </a:p>
        </p:txBody>
      </p:sp>
    </p:spTree>
    <p:extLst>
      <p:ext uri="{BB962C8B-B14F-4D97-AF65-F5344CB8AC3E}">
        <p14:creationId xmlns:p14="http://schemas.microsoft.com/office/powerpoint/2010/main" val="2989002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A0499-212B-4CA0-AFF1-CFFF28D7AAA6}"/>
              </a:ext>
            </a:extLst>
          </p:cNvPr>
          <p:cNvSpPr>
            <a:spLocks noGrp="1"/>
          </p:cNvSpPr>
          <p:nvPr>
            <p:ph type="title"/>
          </p:nvPr>
        </p:nvSpPr>
        <p:spPr>
          <a:xfrm>
            <a:off x="457200" y="-152400"/>
            <a:ext cx="8229600" cy="1143000"/>
          </a:xfrm>
        </p:spPr>
        <p:txBody>
          <a:bodyPr>
            <a:noAutofit/>
          </a:bodyPr>
          <a:lstStyle/>
          <a:p>
            <a:r>
              <a:rPr lang="en-US" sz="3600" u="sng" dirty="0"/>
              <a:t>Preliminaries – Stochastic Block Model</a:t>
            </a:r>
          </a:p>
        </p:txBody>
      </p:sp>
      <p:sp>
        <p:nvSpPr>
          <p:cNvPr id="4" name="Rectangle 3">
            <a:extLst>
              <a:ext uri="{FF2B5EF4-FFF2-40B4-BE49-F238E27FC236}">
                <a16:creationId xmlns:a16="http://schemas.microsoft.com/office/drawing/2014/main" id="{08674CFC-1BC2-43A7-BCA7-314944A1827A}"/>
              </a:ext>
            </a:extLst>
          </p:cNvPr>
          <p:cNvSpPr/>
          <p:nvPr/>
        </p:nvSpPr>
        <p:spPr>
          <a:xfrm>
            <a:off x="4369837" y="6197864"/>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Main Idea</a:t>
            </a:r>
          </a:p>
        </p:txBody>
      </p:sp>
      <p:sp>
        <p:nvSpPr>
          <p:cNvPr id="3" name="Content Placeholder 2">
            <a:extLst>
              <a:ext uri="{FF2B5EF4-FFF2-40B4-BE49-F238E27FC236}">
                <a16:creationId xmlns:a16="http://schemas.microsoft.com/office/drawing/2014/main" id="{DACD9B71-0C07-46A5-A22C-BF33EFCAD459}"/>
              </a:ext>
            </a:extLst>
          </p:cNvPr>
          <p:cNvSpPr>
            <a:spLocks noGrp="1"/>
          </p:cNvSpPr>
          <p:nvPr>
            <p:ph idx="1"/>
          </p:nvPr>
        </p:nvSpPr>
        <p:spPr>
          <a:xfrm>
            <a:off x="149678" y="745669"/>
            <a:ext cx="5831245" cy="5452193"/>
          </a:xfrm>
        </p:spPr>
        <p:txBody>
          <a:bodyPr>
            <a:normAutofit/>
          </a:bodyPr>
          <a:lstStyle/>
          <a:p>
            <a:r>
              <a:rPr lang="en-US" sz="2400" dirty="0"/>
              <a:t>Static Stochastic Block Model (Holland 1983)</a:t>
            </a:r>
          </a:p>
          <a:p>
            <a:pPr lvl="1"/>
            <a:r>
              <a:rPr lang="en-US" sz="2000" dirty="0"/>
              <a:t>Network in adjacency </a:t>
            </a:r>
            <a:r>
              <a:rPr lang="en-US" sz="2000" b="1" i="1" dirty="0"/>
              <a:t>A</a:t>
            </a:r>
          </a:p>
          <a:p>
            <a:pPr lvl="1"/>
            <a:r>
              <a:rPr lang="en-US" sz="2000" dirty="0"/>
              <a:t>Each vertex </a:t>
            </a:r>
            <a:r>
              <a:rPr lang="en-US" sz="2000" b="1" dirty="0"/>
              <a:t>v</a:t>
            </a:r>
            <a:r>
              <a:rPr lang="en-US" sz="2000" b="1" baseline="-25000" dirty="0"/>
              <a:t>i</a:t>
            </a:r>
            <a:r>
              <a:rPr lang="en-US" sz="2000" dirty="0"/>
              <a:t> has one of </a:t>
            </a:r>
            <a:r>
              <a:rPr lang="en-US" sz="2000" i="1" dirty="0"/>
              <a:t>k</a:t>
            </a:r>
            <a:r>
              <a:rPr lang="en-US" sz="2000" dirty="0"/>
              <a:t> types</a:t>
            </a:r>
          </a:p>
          <a:p>
            <a:pPr lvl="1"/>
            <a:r>
              <a:rPr lang="en-US" sz="2000" b="1" i="1" dirty="0"/>
              <a:t>E</a:t>
            </a:r>
            <a:r>
              <a:rPr lang="en-US" sz="2000" i="1" dirty="0"/>
              <a:t> </a:t>
            </a:r>
            <a:r>
              <a:rPr lang="en-US" sz="2000" dirty="0"/>
              <a:t>is </a:t>
            </a:r>
            <a:r>
              <a:rPr lang="en-US" sz="2000" i="1" dirty="0"/>
              <a:t>k x k</a:t>
            </a:r>
            <a:r>
              <a:rPr lang="en-US" sz="2000" dirty="0"/>
              <a:t> </a:t>
            </a:r>
            <a:r>
              <a:rPr lang="en-US" sz="2000" dirty="0">
                <a:solidFill>
                  <a:schemeClr val="tx2">
                    <a:lumMod val="60000"/>
                    <a:lumOff val="40000"/>
                  </a:schemeClr>
                </a:solidFill>
              </a:rPr>
              <a:t>block density matrix </a:t>
            </a:r>
            <a:r>
              <a:rPr lang="en-US" sz="2000" dirty="0"/>
              <a:t>in [0,1]</a:t>
            </a:r>
          </a:p>
          <a:p>
            <a:pPr lvl="1"/>
            <a:r>
              <a:rPr lang="en-US" sz="2000" dirty="0"/>
              <a:t>If v</a:t>
            </a:r>
            <a:r>
              <a:rPr lang="en-US" sz="2000" baseline="-25000" dirty="0"/>
              <a:t>i</a:t>
            </a:r>
            <a:r>
              <a:rPr lang="en-US" sz="2000" dirty="0"/>
              <a:t> has type </a:t>
            </a:r>
            <a:r>
              <a:rPr lang="en-US" sz="2000" i="1" dirty="0"/>
              <a:t>a</a:t>
            </a:r>
            <a:r>
              <a:rPr lang="en-US" sz="2000" dirty="0"/>
              <a:t>, </a:t>
            </a:r>
            <a:r>
              <a:rPr lang="en-US" sz="2000" dirty="0" err="1"/>
              <a:t>v</a:t>
            </a:r>
            <a:r>
              <a:rPr lang="en-US" sz="2000" baseline="-25000" dirty="0" err="1"/>
              <a:t>j</a:t>
            </a:r>
            <a:r>
              <a:rPr lang="en-US" sz="2000" dirty="0"/>
              <a:t> has type </a:t>
            </a:r>
            <a:r>
              <a:rPr lang="en-US" sz="2000" i="1" dirty="0"/>
              <a:t>b</a:t>
            </a:r>
            <a:r>
              <a:rPr lang="en-US" sz="2000" dirty="0"/>
              <a:t>, then </a:t>
            </a:r>
          </a:p>
          <a:p>
            <a:pPr marL="457200" lvl="1" indent="0">
              <a:buNone/>
            </a:pPr>
            <a:r>
              <a:rPr lang="en-US" sz="2000" dirty="0"/>
              <a:t>    		</a:t>
            </a:r>
            <a:r>
              <a:rPr lang="en-US" sz="2000" b="1" dirty="0"/>
              <a:t>[A</a:t>
            </a:r>
            <a:r>
              <a:rPr lang="en-US" sz="2000" b="1" baseline="30000" dirty="0"/>
              <a:t>(</a:t>
            </a:r>
            <a:r>
              <a:rPr lang="en-US" sz="2000" b="1" baseline="30000" dirty="0" err="1"/>
              <a:t>a,b</a:t>
            </a:r>
            <a:r>
              <a:rPr lang="en-US" sz="2000" b="1" baseline="30000" dirty="0"/>
              <a:t>)</a:t>
            </a:r>
            <a:r>
              <a:rPr lang="en-US" sz="2000" b="1" dirty="0"/>
              <a:t>]</a:t>
            </a:r>
            <a:r>
              <a:rPr lang="en-US" sz="2000" b="1" baseline="-25000" dirty="0" err="1"/>
              <a:t>ij</a:t>
            </a:r>
            <a:r>
              <a:rPr lang="en-US" sz="2000" b="1" dirty="0"/>
              <a:t> ~ Bernoulli(E</a:t>
            </a:r>
            <a:r>
              <a:rPr lang="en-US" sz="2000" b="1" baseline="30000" dirty="0"/>
              <a:t>(</a:t>
            </a:r>
            <a:r>
              <a:rPr lang="en-US" sz="2000" b="1" baseline="30000" dirty="0" err="1"/>
              <a:t>a,b</a:t>
            </a:r>
            <a:r>
              <a:rPr lang="en-US" sz="2000" b="1" baseline="30000" dirty="0"/>
              <a:t>)</a:t>
            </a:r>
            <a:r>
              <a:rPr lang="en-US" sz="2000" b="1" dirty="0"/>
              <a:t>)</a:t>
            </a:r>
          </a:p>
          <a:p>
            <a:r>
              <a:rPr lang="en-US" sz="2400" dirty="0"/>
              <a:t>Dynamic Stochastic Block Models (Xu 13, Yang 11)</a:t>
            </a:r>
          </a:p>
          <a:p>
            <a:pPr lvl="1"/>
            <a:r>
              <a:rPr lang="en-US" sz="2000" dirty="0"/>
              <a:t>Network per time step {A</a:t>
            </a:r>
            <a:r>
              <a:rPr lang="en-US" sz="2000" baseline="-25000" dirty="0"/>
              <a:t>1</a:t>
            </a:r>
            <a:r>
              <a:rPr lang="en-US" sz="2000" dirty="0"/>
              <a:t>,</a:t>
            </a:r>
            <a:r>
              <a:rPr lang="en-US" sz="2000" baseline="-25000" dirty="0"/>
              <a:t> </a:t>
            </a:r>
            <a:r>
              <a:rPr lang="en-US" sz="2000" dirty="0"/>
              <a:t>A</a:t>
            </a:r>
            <a:r>
              <a:rPr lang="en-US" sz="2000" baseline="-25000" dirty="0"/>
              <a:t>2</a:t>
            </a:r>
            <a:r>
              <a:rPr lang="en-US" sz="2000" dirty="0"/>
              <a:t>, …, A</a:t>
            </a:r>
            <a:r>
              <a:rPr lang="en-US" sz="2000" baseline="-25000" dirty="0"/>
              <a:t>T</a:t>
            </a:r>
            <a:r>
              <a:rPr lang="en-US" sz="2000" dirty="0"/>
              <a:t>}</a:t>
            </a:r>
          </a:p>
          <a:p>
            <a:pPr lvl="1"/>
            <a:r>
              <a:rPr lang="en-US" sz="2000" dirty="0">
                <a:solidFill>
                  <a:schemeClr val="tx2">
                    <a:lumMod val="60000"/>
                    <a:lumOff val="40000"/>
                  </a:schemeClr>
                </a:solidFill>
              </a:rPr>
              <a:t>Time varying block density </a:t>
            </a:r>
            <a:r>
              <a:rPr lang="en-US" sz="2000" dirty="0"/>
              <a:t>{E</a:t>
            </a:r>
            <a:r>
              <a:rPr lang="en-US" sz="2000" baseline="-25000" dirty="0"/>
              <a:t>1, </a:t>
            </a:r>
            <a:r>
              <a:rPr lang="en-US" sz="2000" dirty="0"/>
              <a:t>E</a:t>
            </a:r>
            <a:r>
              <a:rPr lang="en-US" sz="2000" baseline="-25000" dirty="0"/>
              <a:t>2</a:t>
            </a:r>
            <a:r>
              <a:rPr lang="en-US" sz="2000" dirty="0"/>
              <a:t>, …, E</a:t>
            </a:r>
            <a:r>
              <a:rPr lang="en-US" sz="2000" baseline="-25000" dirty="0"/>
              <a:t>T</a:t>
            </a:r>
            <a:r>
              <a:rPr lang="en-US" sz="2000" dirty="0"/>
              <a:t>}</a:t>
            </a:r>
          </a:p>
          <a:p>
            <a:pPr marL="457200" lvl="1" indent="0">
              <a:buNone/>
            </a:pPr>
            <a:r>
              <a:rPr lang="en-US" sz="2000" dirty="0"/>
              <a:t>		</a:t>
            </a:r>
            <a:r>
              <a:rPr lang="en-US" sz="2000" b="1" dirty="0"/>
              <a:t>[A</a:t>
            </a:r>
            <a:r>
              <a:rPr lang="en-US" sz="2000" b="1" baseline="-25000" dirty="0"/>
              <a:t>t</a:t>
            </a:r>
            <a:r>
              <a:rPr lang="en-US" sz="2000" b="1" baseline="30000" dirty="0"/>
              <a:t>(</a:t>
            </a:r>
            <a:r>
              <a:rPr lang="en-US" sz="2000" b="1" baseline="30000" dirty="0" err="1"/>
              <a:t>a,b</a:t>
            </a:r>
            <a:r>
              <a:rPr lang="en-US" sz="2000" b="1" baseline="30000" dirty="0"/>
              <a:t>)</a:t>
            </a:r>
            <a:r>
              <a:rPr lang="en-US" sz="2000" b="1" dirty="0"/>
              <a:t>]</a:t>
            </a:r>
            <a:r>
              <a:rPr lang="en-US" sz="2000" b="1" baseline="-25000" dirty="0" err="1"/>
              <a:t>ij</a:t>
            </a:r>
            <a:r>
              <a:rPr lang="en-US" sz="2000" b="1" dirty="0"/>
              <a:t> ~ Bernoulli(E</a:t>
            </a:r>
            <a:r>
              <a:rPr lang="en-US" sz="2000" b="1" baseline="-25000" dirty="0"/>
              <a:t>t</a:t>
            </a:r>
            <a:r>
              <a:rPr lang="en-US" sz="2000" b="1" baseline="30000" dirty="0"/>
              <a:t>(</a:t>
            </a:r>
            <a:r>
              <a:rPr lang="en-US" sz="2000" b="1" baseline="30000" dirty="0" err="1"/>
              <a:t>a,b</a:t>
            </a:r>
            <a:r>
              <a:rPr lang="en-US" sz="2000" b="1" baseline="30000" dirty="0"/>
              <a:t>)</a:t>
            </a:r>
            <a:r>
              <a:rPr lang="en-US" sz="2000" b="1" dirty="0"/>
              <a:t>)</a:t>
            </a:r>
          </a:p>
          <a:p>
            <a:r>
              <a:rPr lang="en-US" sz="2400" b="1" dirty="0"/>
              <a:t>Our novel contribution is how we incorporate the time dependency</a:t>
            </a:r>
          </a:p>
          <a:p>
            <a:pPr lvl="1"/>
            <a:endParaRPr lang="en-US" sz="2000" dirty="0"/>
          </a:p>
        </p:txBody>
      </p:sp>
      <p:sp>
        <p:nvSpPr>
          <p:cNvPr id="5" name="Rectangle 4">
            <a:extLst>
              <a:ext uri="{FF2B5EF4-FFF2-40B4-BE49-F238E27FC236}">
                <a16:creationId xmlns:a16="http://schemas.microsoft.com/office/drawing/2014/main" id="{CDF762D1-AD71-48B5-96DC-755D2E0B3B17}"/>
              </a:ext>
            </a:extLst>
          </p:cNvPr>
          <p:cNvSpPr/>
          <p:nvPr/>
        </p:nvSpPr>
        <p:spPr>
          <a:xfrm>
            <a:off x="5980923" y="6197863"/>
            <a:ext cx="1447800" cy="563719"/>
          </a:xfrm>
          <a:prstGeom prst="rect">
            <a:avLst/>
          </a:prstGeom>
          <a:solidFill>
            <a:schemeClr val="accent3">
              <a:lumMod val="75000"/>
            </a:schemeClr>
          </a:solid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a:t>Methods</a:t>
            </a:r>
          </a:p>
        </p:txBody>
      </p:sp>
      <p:sp>
        <p:nvSpPr>
          <p:cNvPr id="6" name="Rectangle 5">
            <a:extLst>
              <a:ext uri="{FF2B5EF4-FFF2-40B4-BE49-F238E27FC236}">
                <a16:creationId xmlns:a16="http://schemas.microsoft.com/office/drawing/2014/main" id="{015F80BD-3070-457A-9B90-B69668FC0A40}"/>
              </a:ext>
            </a:extLst>
          </p:cNvPr>
          <p:cNvSpPr/>
          <p:nvPr/>
        </p:nvSpPr>
        <p:spPr>
          <a:xfrm>
            <a:off x="7592009" y="6200975"/>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Experiments</a:t>
            </a:r>
          </a:p>
        </p:txBody>
      </p:sp>
      <p:pic>
        <p:nvPicPr>
          <p:cNvPr id="13" name="Picture 12">
            <a:extLst>
              <a:ext uri="{FF2B5EF4-FFF2-40B4-BE49-F238E27FC236}">
                <a16:creationId xmlns:a16="http://schemas.microsoft.com/office/drawing/2014/main" id="{F8606DB4-7653-472C-B8CA-596DEF743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6504" y="716171"/>
            <a:ext cx="2942302" cy="2595897"/>
          </a:xfrm>
          <a:prstGeom prst="rect">
            <a:avLst/>
          </a:prstGeom>
        </p:spPr>
      </p:pic>
      <p:pic>
        <p:nvPicPr>
          <p:cNvPr id="15" name="Picture 14">
            <a:extLst>
              <a:ext uri="{FF2B5EF4-FFF2-40B4-BE49-F238E27FC236}">
                <a16:creationId xmlns:a16="http://schemas.microsoft.com/office/drawing/2014/main" id="{78BE9225-E29A-4B39-B9AF-D1032FFA6C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5418" y="3331870"/>
            <a:ext cx="3063387" cy="2687930"/>
          </a:xfrm>
          <a:prstGeom prst="rect">
            <a:avLst/>
          </a:prstGeom>
        </p:spPr>
      </p:pic>
    </p:spTree>
    <p:extLst>
      <p:ext uri="{BB962C8B-B14F-4D97-AF65-F5344CB8AC3E}">
        <p14:creationId xmlns:p14="http://schemas.microsoft.com/office/powerpoint/2010/main" val="418160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sky, indoor&#10;&#10;Description generated with very high confidence">
            <a:extLst>
              <a:ext uri="{FF2B5EF4-FFF2-40B4-BE49-F238E27FC236}">
                <a16:creationId xmlns:a16="http://schemas.microsoft.com/office/drawing/2014/main" id="{C1B1CBF4-7A64-4062-B795-6E78EA969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1195" y="2440657"/>
            <a:ext cx="3073284" cy="1448330"/>
          </a:xfrm>
          <a:prstGeom prst="rect">
            <a:avLst/>
          </a:prstGeom>
        </p:spPr>
      </p:pic>
      <p:pic>
        <p:nvPicPr>
          <p:cNvPr id="22" name="Picture 21" descr="A close up of a device&#10;&#10;Description generated with high confidence">
            <a:extLst>
              <a:ext uri="{FF2B5EF4-FFF2-40B4-BE49-F238E27FC236}">
                <a16:creationId xmlns:a16="http://schemas.microsoft.com/office/drawing/2014/main" id="{E3BBA502-D0A7-4244-A2AF-A8C8B085B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2347" y="937997"/>
            <a:ext cx="3122526" cy="1510957"/>
          </a:xfrm>
          <a:prstGeom prst="rect">
            <a:avLst/>
          </a:prstGeom>
        </p:spPr>
      </p:pic>
      <p:sp>
        <p:nvSpPr>
          <p:cNvPr id="2" name="Title 1">
            <a:extLst>
              <a:ext uri="{FF2B5EF4-FFF2-40B4-BE49-F238E27FC236}">
                <a16:creationId xmlns:a16="http://schemas.microsoft.com/office/drawing/2014/main" id="{DC07A629-261E-448B-B0E5-AB78859C2EA3}"/>
              </a:ext>
            </a:extLst>
          </p:cNvPr>
          <p:cNvSpPr>
            <a:spLocks noGrp="1"/>
          </p:cNvSpPr>
          <p:nvPr>
            <p:ph type="title"/>
          </p:nvPr>
        </p:nvSpPr>
        <p:spPr>
          <a:xfrm>
            <a:off x="457200" y="-152400"/>
            <a:ext cx="8229600" cy="1143000"/>
          </a:xfrm>
        </p:spPr>
        <p:txBody>
          <a:bodyPr>
            <a:noAutofit/>
          </a:bodyPr>
          <a:lstStyle/>
          <a:p>
            <a:r>
              <a:rPr lang="en-US" sz="3600" u="sng" dirty="0"/>
              <a:t>Structural Time Series</a:t>
            </a:r>
          </a:p>
        </p:txBody>
      </p:sp>
      <p:sp>
        <p:nvSpPr>
          <p:cNvPr id="3" name="Content Placeholder 2">
            <a:extLst>
              <a:ext uri="{FF2B5EF4-FFF2-40B4-BE49-F238E27FC236}">
                <a16:creationId xmlns:a16="http://schemas.microsoft.com/office/drawing/2014/main" id="{B25DF9CD-8C0A-4D68-A679-BC512EA0B370}"/>
              </a:ext>
            </a:extLst>
          </p:cNvPr>
          <p:cNvSpPr>
            <a:spLocks noGrp="1"/>
          </p:cNvSpPr>
          <p:nvPr>
            <p:ph idx="1"/>
          </p:nvPr>
        </p:nvSpPr>
        <p:spPr>
          <a:xfrm>
            <a:off x="131407" y="746381"/>
            <a:ext cx="5559921" cy="4852278"/>
          </a:xfrm>
        </p:spPr>
        <p:txBody>
          <a:bodyPr>
            <a:normAutofit/>
          </a:bodyPr>
          <a:lstStyle/>
          <a:p>
            <a:r>
              <a:rPr lang="en-US" sz="2000" dirty="0"/>
              <a:t>Seasonal process constructed from </a:t>
            </a:r>
            <a:r>
              <a:rPr lang="en-US" sz="2000" i="1" dirty="0">
                <a:solidFill>
                  <a:schemeClr val="tx2">
                    <a:lumMod val="60000"/>
                    <a:lumOff val="40000"/>
                  </a:schemeClr>
                </a:solidFill>
              </a:rPr>
              <a:t>bias</a:t>
            </a:r>
            <a:r>
              <a:rPr lang="en-US" sz="2000" dirty="0">
                <a:solidFill>
                  <a:schemeClr val="tx2">
                    <a:lumMod val="60000"/>
                    <a:lumOff val="40000"/>
                  </a:schemeClr>
                </a:solidFill>
              </a:rPr>
              <a:t> </a:t>
            </a:r>
            <a:r>
              <a:rPr lang="en-US" sz="2000" b="1" dirty="0" err="1">
                <a:solidFill>
                  <a:schemeClr val="tx2">
                    <a:lumMod val="60000"/>
                    <a:lumOff val="40000"/>
                  </a:schemeClr>
                </a:solidFill>
              </a:rPr>
              <a:t>m</a:t>
            </a:r>
            <a:r>
              <a:rPr lang="en-US" sz="2000" b="1" baseline="-25000" dirty="0" err="1">
                <a:solidFill>
                  <a:schemeClr val="tx2">
                    <a:lumMod val="60000"/>
                    <a:lumOff val="40000"/>
                  </a:schemeClr>
                </a:solidFill>
              </a:rPr>
              <a:t>t</a:t>
            </a:r>
            <a:r>
              <a:rPr lang="en-US" sz="2000" dirty="0">
                <a:solidFill>
                  <a:schemeClr val="tx2">
                    <a:lumMod val="60000"/>
                    <a:lumOff val="40000"/>
                  </a:schemeClr>
                </a:solidFill>
              </a:rPr>
              <a:t>,</a:t>
            </a:r>
            <a:r>
              <a:rPr lang="en-US" sz="2000" baseline="-25000" dirty="0">
                <a:solidFill>
                  <a:schemeClr val="tx2">
                    <a:lumMod val="60000"/>
                    <a:lumOff val="40000"/>
                  </a:schemeClr>
                </a:solidFill>
              </a:rPr>
              <a:t> </a:t>
            </a:r>
            <a:r>
              <a:rPr lang="en-US" sz="2000" dirty="0">
                <a:solidFill>
                  <a:schemeClr val="tx2">
                    <a:lumMod val="60000"/>
                    <a:lumOff val="40000"/>
                  </a:schemeClr>
                </a:solidFill>
              </a:rPr>
              <a:t>set of seasonal offsets </a:t>
            </a:r>
            <a:r>
              <a:rPr lang="en-US" sz="2000" b="1" dirty="0" err="1">
                <a:solidFill>
                  <a:schemeClr val="tx2">
                    <a:lumMod val="60000"/>
                    <a:lumOff val="40000"/>
                  </a:schemeClr>
                </a:solidFill>
              </a:rPr>
              <a:t>s</a:t>
            </a:r>
            <a:r>
              <a:rPr lang="en-US" sz="2000" b="1" baseline="-25000" dirty="0" err="1">
                <a:solidFill>
                  <a:schemeClr val="tx2">
                    <a:lumMod val="60000"/>
                    <a:lumOff val="40000"/>
                  </a:schemeClr>
                </a:solidFill>
              </a:rPr>
              <a:t>t</a:t>
            </a:r>
            <a:r>
              <a:rPr lang="en-US" sz="2000" dirty="0">
                <a:solidFill>
                  <a:schemeClr val="tx2">
                    <a:lumMod val="60000"/>
                    <a:lumOff val="40000"/>
                  </a:schemeClr>
                </a:solidFill>
              </a:rPr>
              <a:t>, and length of seasonality </a:t>
            </a:r>
            <a:r>
              <a:rPr lang="en-US" sz="2000" b="1" i="1" dirty="0">
                <a:solidFill>
                  <a:schemeClr val="tx2">
                    <a:lumMod val="60000"/>
                    <a:lumOff val="40000"/>
                  </a:schemeClr>
                </a:solidFill>
              </a:rPr>
              <a:t>d </a:t>
            </a:r>
            <a:r>
              <a:rPr lang="en-US" sz="2000" dirty="0"/>
              <a:t>(Durbin 2012)</a:t>
            </a:r>
          </a:p>
          <a:p>
            <a:pPr marL="0" indent="0">
              <a:buNone/>
            </a:pPr>
            <a:r>
              <a:rPr lang="en-US" sz="2400" dirty="0"/>
              <a:t>                             </a:t>
            </a:r>
            <a:r>
              <a:rPr lang="en-US" sz="1800" dirty="0"/>
              <a:t>where</a:t>
            </a:r>
            <a:endParaRPr lang="en-US" sz="2400" dirty="0"/>
          </a:p>
          <a:p>
            <a:endParaRPr lang="en-US" sz="2400" dirty="0"/>
          </a:p>
          <a:p>
            <a:pPr marL="0" indent="0">
              <a:buNone/>
            </a:pPr>
            <a:endParaRPr lang="en-US" sz="2400" dirty="0"/>
          </a:p>
          <a:p>
            <a:endParaRPr lang="en-US" sz="1600" i="1" dirty="0"/>
          </a:p>
          <a:p>
            <a:pPr marL="0" indent="0">
              <a:buNone/>
            </a:pPr>
            <a:r>
              <a:rPr lang="en-US" sz="2400" i="1" dirty="0"/>
              <a:t>                               </a:t>
            </a:r>
            <a:r>
              <a:rPr lang="en-US" sz="1800" dirty="0"/>
              <a:t>where</a:t>
            </a:r>
            <a:endParaRPr lang="en-US" sz="2400" dirty="0"/>
          </a:p>
          <a:p>
            <a:endParaRPr lang="en-US" sz="2400" i="1" dirty="0"/>
          </a:p>
          <a:p>
            <a:endParaRPr lang="en-US" sz="2400" i="1" dirty="0"/>
          </a:p>
          <a:p>
            <a:r>
              <a:rPr lang="en-US" sz="2400" dirty="0"/>
              <a:t>Seasonal process defines our block density</a:t>
            </a:r>
          </a:p>
          <a:p>
            <a:pPr marL="0" indent="0">
              <a:buNone/>
            </a:pPr>
            <a:endParaRPr lang="en-US" sz="2800" dirty="0"/>
          </a:p>
        </p:txBody>
      </p:sp>
      <p:sp>
        <p:nvSpPr>
          <p:cNvPr id="7" name="Rectangle 6">
            <a:extLst>
              <a:ext uri="{FF2B5EF4-FFF2-40B4-BE49-F238E27FC236}">
                <a16:creationId xmlns:a16="http://schemas.microsoft.com/office/drawing/2014/main" id="{7ACA4B94-4F52-4125-B24C-FAB4CA240ABC}"/>
              </a:ext>
            </a:extLst>
          </p:cNvPr>
          <p:cNvSpPr/>
          <p:nvPr/>
        </p:nvSpPr>
        <p:spPr>
          <a:xfrm>
            <a:off x="4369837" y="6197864"/>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Main Idea</a:t>
            </a:r>
          </a:p>
        </p:txBody>
      </p:sp>
      <p:sp>
        <p:nvSpPr>
          <p:cNvPr id="8" name="Rectangle 7">
            <a:extLst>
              <a:ext uri="{FF2B5EF4-FFF2-40B4-BE49-F238E27FC236}">
                <a16:creationId xmlns:a16="http://schemas.microsoft.com/office/drawing/2014/main" id="{A10FBDF0-879F-4A40-AE6A-3A2BB22CBA49}"/>
              </a:ext>
            </a:extLst>
          </p:cNvPr>
          <p:cNvSpPr/>
          <p:nvPr/>
        </p:nvSpPr>
        <p:spPr>
          <a:xfrm>
            <a:off x="5980923" y="6197863"/>
            <a:ext cx="1447800" cy="563719"/>
          </a:xfrm>
          <a:prstGeom prst="rect">
            <a:avLst/>
          </a:prstGeom>
          <a:solidFill>
            <a:schemeClr val="accent3">
              <a:lumMod val="75000"/>
            </a:schemeClr>
          </a:solid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a:t>Methods</a:t>
            </a:r>
          </a:p>
        </p:txBody>
      </p:sp>
      <p:sp>
        <p:nvSpPr>
          <p:cNvPr id="9" name="Rectangle 8">
            <a:extLst>
              <a:ext uri="{FF2B5EF4-FFF2-40B4-BE49-F238E27FC236}">
                <a16:creationId xmlns:a16="http://schemas.microsoft.com/office/drawing/2014/main" id="{7C5B3A4C-B964-4335-9C54-E50A341A1FA3}"/>
              </a:ext>
            </a:extLst>
          </p:cNvPr>
          <p:cNvSpPr/>
          <p:nvPr/>
        </p:nvSpPr>
        <p:spPr>
          <a:xfrm>
            <a:off x="7592009" y="6200975"/>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Experiments</a:t>
            </a:r>
          </a:p>
        </p:txBody>
      </p:sp>
      <p:pic>
        <p:nvPicPr>
          <p:cNvPr id="10" name="Shape 233">
            <a:extLst>
              <a:ext uri="{FF2B5EF4-FFF2-40B4-BE49-F238E27FC236}">
                <a16:creationId xmlns:a16="http://schemas.microsoft.com/office/drawing/2014/main" id="{0B474294-CFF5-4D0C-861A-AA2972D7BE63}"/>
              </a:ext>
            </a:extLst>
          </p:cNvPr>
          <p:cNvPicPr preferRelativeResize="0"/>
          <p:nvPr/>
        </p:nvPicPr>
        <p:blipFill>
          <a:blip r:embed="rId5">
            <a:alphaModFix/>
          </a:blip>
          <a:stretch>
            <a:fillRect/>
          </a:stretch>
        </p:blipFill>
        <p:spPr>
          <a:xfrm>
            <a:off x="193601" y="3988529"/>
            <a:ext cx="2533299" cy="414249"/>
          </a:xfrm>
          <a:prstGeom prst="rect">
            <a:avLst/>
          </a:prstGeom>
          <a:noFill/>
          <a:ln>
            <a:noFill/>
          </a:ln>
        </p:spPr>
      </p:pic>
      <p:pic>
        <p:nvPicPr>
          <p:cNvPr id="11" name="Shape 234">
            <a:extLst>
              <a:ext uri="{FF2B5EF4-FFF2-40B4-BE49-F238E27FC236}">
                <a16:creationId xmlns:a16="http://schemas.microsoft.com/office/drawing/2014/main" id="{C6266FC6-CF06-4F3D-B13A-2601478A1F04}"/>
              </a:ext>
            </a:extLst>
          </p:cNvPr>
          <p:cNvPicPr preferRelativeResize="0"/>
          <p:nvPr/>
        </p:nvPicPr>
        <p:blipFill>
          <a:blip r:embed="rId6">
            <a:alphaModFix/>
          </a:blip>
          <a:stretch>
            <a:fillRect/>
          </a:stretch>
        </p:blipFill>
        <p:spPr>
          <a:xfrm>
            <a:off x="136382" y="1837960"/>
            <a:ext cx="2379825" cy="492299"/>
          </a:xfrm>
          <a:prstGeom prst="rect">
            <a:avLst/>
          </a:prstGeom>
          <a:noFill/>
          <a:ln>
            <a:noFill/>
          </a:ln>
        </p:spPr>
      </p:pic>
      <p:pic>
        <p:nvPicPr>
          <p:cNvPr id="12" name="Shape 235">
            <a:extLst>
              <a:ext uri="{FF2B5EF4-FFF2-40B4-BE49-F238E27FC236}">
                <a16:creationId xmlns:a16="http://schemas.microsoft.com/office/drawing/2014/main" id="{EE65FB02-6C8C-4910-87B3-A6D5438E37DD}"/>
              </a:ext>
            </a:extLst>
          </p:cNvPr>
          <p:cNvPicPr preferRelativeResize="0"/>
          <p:nvPr/>
        </p:nvPicPr>
        <p:blipFill>
          <a:blip r:embed="rId7">
            <a:alphaModFix/>
          </a:blip>
          <a:stretch>
            <a:fillRect/>
          </a:stretch>
        </p:blipFill>
        <p:spPr>
          <a:xfrm>
            <a:off x="181311" y="3163211"/>
            <a:ext cx="2533273" cy="685583"/>
          </a:xfrm>
          <a:prstGeom prst="rect">
            <a:avLst/>
          </a:prstGeom>
          <a:noFill/>
          <a:ln>
            <a:noFill/>
          </a:ln>
        </p:spPr>
      </p:pic>
      <p:pic>
        <p:nvPicPr>
          <p:cNvPr id="18" name="Shape 239">
            <a:extLst>
              <a:ext uri="{FF2B5EF4-FFF2-40B4-BE49-F238E27FC236}">
                <a16:creationId xmlns:a16="http://schemas.microsoft.com/office/drawing/2014/main" id="{6EAD43BD-0B02-420C-B185-D315054B6877}"/>
              </a:ext>
            </a:extLst>
          </p:cNvPr>
          <p:cNvPicPr preferRelativeResize="0"/>
          <p:nvPr/>
        </p:nvPicPr>
        <p:blipFill>
          <a:blip r:embed="rId8">
            <a:alphaModFix/>
          </a:blip>
          <a:stretch>
            <a:fillRect/>
          </a:stretch>
        </p:blipFill>
        <p:spPr>
          <a:xfrm>
            <a:off x="181311" y="5456012"/>
            <a:ext cx="2251407" cy="492299"/>
          </a:xfrm>
          <a:prstGeom prst="rect">
            <a:avLst/>
          </a:prstGeom>
          <a:noFill/>
          <a:ln>
            <a:noFill/>
          </a:ln>
        </p:spPr>
      </p:pic>
      <p:pic>
        <p:nvPicPr>
          <p:cNvPr id="32" name="Picture 31">
            <a:extLst>
              <a:ext uri="{FF2B5EF4-FFF2-40B4-BE49-F238E27FC236}">
                <a16:creationId xmlns:a16="http://schemas.microsoft.com/office/drawing/2014/main" id="{779569EF-C416-4F14-9254-0C6CED45B6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46976" y="1799172"/>
            <a:ext cx="2093137" cy="482679"/>
          </a:xfrm>
          <a:prstGeom prst="rect">
            <a:avLst/>
          </a:prstGeom>
        </p:spPr>
      </p:pic>
      <p:pic>
        <p:nvPicPr>
          <p:cNvPr id="34" name="Picture 33">
            <a:extLst>
              <a:ext uri="{FF2B5EF4-FFF2-40B4-BE49-F238E27FC236}">
                <a16:creationId xmlns:a16="http://schemas.microsoft.com/office/drawing/2014/main" id="{D7FA6F82-E60F-45ED-89DB-EAFECD6869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34332" y="5418977"/>
            <a:ext cx="2029084" cy="446078"/>
          </a:xfrm>
          <a:prstGeom prst="rect">
            <a:avLst/>
          </a:prstGeom>
        </p:spPr>
      </p:pic>
      <p:pic>
        <p:nvPicPr>
          <p:cNvPr id="36" name="Picture 35">
            <a:extLst>
              <a:ext uri="{FF2B5EF4-FFF2-40B4-BE49-F238E27FC236}">
                <a16:creationId xmlns:a16="http://schemas.microsoft.com/office/drawing/2014/main" id="{8492AFC9-8D13-482F-8C30-6E8DB477BD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06521" y="3304431"/>
            <a:ext cx="2029084" cy="482679"/>
          </a:xfrm>
          <a:prstGeom prst="rect">
            <a:avLst/>
          </a:prstGeom>
        </p:spPr>
      </p:pic>
      <p:pic>
        <p:nvPicPr>
          <p:cNvPr id="5" name="Picture 4">
            <a:extLst>
              <a:ext uri="{FF2B5EF4-FFF2-40B4-BE49-F238E27FC236}">
                <a16:creationId xmlns:a16="http://schemas.microsoft.com/office/drawing/2014/main" id="{B66447CE-6FD8-4373-9622-EEC2AB4DFF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969" y="2695862"/>
            <a:ext cx="3457552" cy="414494"/>
          </a:xfrm>
          <a:prstGeom prst="rect">
            <a:avLst/>
          </a:prstGeom>
        </p:spPr>
      </p:pic>
      <p:sp>
        <p:nvSpPr>
          <p:cNvPr id="19" name="TextBox 18">
            <a:extLst>
              <a:ext uri="{FF2B5EF4-FFF2-40B4-BE49-F238E27FC236}">
                <a16:creationId xmlns:a16="http://schemas.microsoft.com/office/drawing/2014/main" id="{AE7A4C4B-3AAB-451A-9871-7607AB7A69FA}"/>
              </a:ext>
            </a:extLst>
          </p:cNvPr>
          <p:cNvSpPr txBox="1"/>
          <p:nvPr/>
        </p:nvSpPr>
        <p:spPr>
          <a:xfrm>
            <a:off x="7280297" y="1050672"/>
            <a:ext cx="389850" cy="584775"/>
          </a:xfrm>
          <a:prstGeom prst="rect">
            <a:avLst/>
          </a:prstGeom>
          <a:noFill/>
        </p:spPr>
        <p:txBody>
          <a:bodyPr wrap="none" rtlCol="0">
            <a:spAutoFit/>
          </a:bodyPr>
          <a:lstStyle/>
          <a:p>
            <a:r>
              <a:rPr lang="en-US" sz="3200" b="1" dirty="0"/>
              <a:t>+</a:t>
            </a:r>
            <a:endParaRPr lang="en-US" sz="2400" b="1" dirty="0"/>
          </a:p>
        </p:txBody>
      </p:sp>
      <p:sp>
        <p:nvSpPr>
          <p:cNvPr id="24" name="TextBox 23">
            <a:extLst>
              <a:ext uri="{FF2B5EF4-FFF2-40B4-BE49-F238E27FC236}">
                <a16:creationId xmlns:a16="http://schemas.microsoft.com/office/drawing/2014/main" id="{91BA89EF-3E56-4129-9F1F-61DE31AAF54F}"/>
              </a:ext>
            </a:extLst>
          </p:cNvPr>
          <p:cNvSpPr txBox="1"/>
          <p:nvPr/>
        </p:nvSpPr>
        <p:spPr>
          <a:xfrm rot="5400000">
            <a:off x="7299961" y="2600858"/>
            <a:ext cx="389850" cy="584775"/>
          </a:xfrm>
          <a:prstGeom prst="rect">
            <a:avLst/>
          </a:prstGeom>
          <a:noFill/>
        </p:spPr>
        <p:txBody>
          <a:bodyPr wrap="none" rtlCol="0">
            <a:spAutoFit/>
          </a:bodyPr>
          <a:lstStyle/>
          <a:p>
            <a:r>
              <a:rPr lang="en-US" sz="3200" b="1" dirty="0"/>
              <a:t>=</a:t>
            </a:r>
            <a:endParaRPr lang="en-US" sz="2400" b="1" dirty="0"/>
          </a:p>
        </p:txBody>
      </p:sp>
      <p:pic>
        <p:nvPicPr>
          <p:cNvPr id="20" name="Picture 19">
            <a:extLst>
              <a:ext uri="{FF2B5EF4-FFF2-40B4-BE49-F238E27FC236}">
                <a16:creationId xmlns:a16="http://schemas.microsoft.com/office/drawing/2014/main" id="{8721165C-BAC2-4447-B81B-70D4822B17F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44205" y="4076351"/>
            <a:ext cx="2268853" cy="1990775"/>
          </a:xfrm>
          <a:prstGeom prst="rect">
            <a:avLst/>
          </a:prstGeom>
        </p:spPr>
      </p:pic>
      <p:pic>
        <p:nvPicPr>
          <p:cNvPr id="16" name="Picture 15" descr="A close up of a ball&#10;&#10;Description generated with high confidence">
            <a:extLst>
              <a:ext uri="{FF2B5EF4-FFF2-40B4-BE49-F238E27FC236}">
                <a16:creationId xmlns:a16="http://schemas.microsoft.com/office/drawing/2014/main" id="{BC3B03B0-4686-49BC-BCC9-923D8B711C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32347" y="378375"/>
            <a:ext cx="3105261" cy="463472"/>
          </a:xfrm>
          <a:prstGeom prst="rect">
            <a:avLst/>
          </a:prstGeom>
        </p:spPr>
      </p:pic>
      <p:cxnSp>
        <p:nvCxnSpPr>
          <p:cNvPr id="27" name="Straight Arrow Connector 26">
            <a:extLst>
              <a:ext uri="{FF2B5EF4-FFF2-40B4-BE49-F238E27FC236}">
                <a16:creationId xmlns:a16="http://schemas.microsoft.com/office/drawing/2014/main" id="{9AC05293-9179-4F6C-9A19-8D7052BF1AC4}"/>
              </a:ext>
            </a:extLst>
          </p:cNvPr>
          <p:cNvCxnSpPr>
            <a:cxnSpLocks/>
          </p:cNvCxnSpPr>
          <p:nvPr/>
        </p:nvCxnSpPr>
        <p:spPr>
          <a:xfrm>
            <a:off x="8355238" y="3641670"/>
            <a:ext cx="0" cy="414249"/>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E3676E9C-3E16-4A3F-91F3-50012478C930}"/>
              </a:ext>
            </a:extLst>
          </p:cNvPr>
          <p:cNvCxnSpPr>
            <a:cxnSpLocks/>
          </p:cNvCxnSpPr>
          <p:nvPr/>
        </p:nvCxnSpPr>
        <p:spPr>
          <a:xfrm>
            <a:off x="6858000" y="3585110"/>
            <a:ext cx="0" cy="414249"/>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3CCD3917-A40B-4DF7-8711-31220F99EBD9}"/>
              </a:ext>
            </a:extLst>
          </p:cNvPr>
          <p:cNvCxnSpPr>
            <a:cxnSpLocks/>
          </p:cNvCxnSpPr>
          <p:nvPr/>
        </p:nvCxnSpPr>
        <p:spPr>
          <a:xfrm flipH="1">
            <a:off x="8645290" y="5014565"/>
            <a:ext cx="399640"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74A7265B-7CE5-43B5-9A02-EC69DE8FBF4F}"/>
              </a:ext>
            </a:extLst>
          </p:cNvPr>
          <p:cNvCxnSpPr>
            <a:cxnSpLocks/>
          </p:cNvCxnSpPr>
          <p:nvPr/>
        </p:nvCxnSpPr>
        <p:spPr>
          <a:xfrm flipH="1">
            <a:off x="8650207" y="5865055"/>
            <a:ext cx="399640"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B3778733-455E-445C-B58C-A9D1C52AE766}"/>
              </a:ext>
            </a:extLst>
          </p:cNvPr>
          <p:cNvCxnSpPr>
            <a:cxnSpLocks/>
          </p:cNvCxnSpPr>
          <p:nvPr/>
        </p:nvCxnSpPr>
        <p:spPr>
          <a:xfrm>
            <a:off x="5867676" y="5869971"/>
            <a:ext cx="437537"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6CCA1493-7B26-4E2C-94E4-71493D2024D3}"/>
              </a:ext>
            </a:extLst>
          </p:cNvPr>
          <p:cNvCxnSpPr>
            <a:cxnSpLocks/>
          </p:cNvCxnSpPr>
          <p:nvPr/>
        </p:nvCxnSpPr>
        <p:spPr>
          <a:xfrm>
            <a:off x="5843826" y="5014565"/>
            <a:ext cx="459447"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42" name="TextBox 41">
            <a:extLst>
              <a:ext uri="{FF2B5EF4-FFF2-40B4-BE49-F238E27FC236}">
                <a16:creationId xmlns:a16="http://schemas.microsoft.com/office/drawing/2014/main" id="{D53A4D8A-891B-464A-BCBC-32EAAA52C97C}"/>
              </a:ext>
            </a:extLst>
          </p:cNvPr>
          <p:cNvSpPr txBox="1"/>
          <p:nvPr/>
        </p:nvSpPr>
        <p:spPr>
          <a:xfrm>
            <a:off x="2611927" y="5483861"/>
            <a:ext cx="100038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where</a:t>
            </a:r>
          </a:p>
        </p:txBody>
      </p:sp>
      <p:cxnSp>
        <p:nvCxnSpPr>
          <p:cNvPr id="43" name="Straight Arrow Connector 42">
            <a:extLst>
              <a:ext uri="{FF2B5EF4-FFF2-40B4-BE49-F238E27FC236}">
                <a16:creationId xmlns:a16="http://schemas.microsoft.com/office/drawing/2014/main" id="{612E133E-40EF-4A37-BCF5-1A0B053F08FC}"/>
              </a:ext>
            </a:extLst>
          </p:cNvPr>
          <p:cNvCxnSpPr>
            <a:cxnSpLocks/>
          </p:cNvCxnSpPr>
          <p:nvPr/>
        </p:nvCxnSpPr>
        <p:spPr>
          <a:xfrm>
            <a:off x="7462683" y="3639188"/>
            <a:ext cx="0" cy="414249"/>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44" name="TextBox 43">
            <a:extLst>
              <a:ext uri="{FF2B5EF4-FFF2-40B4-BE49-F238E27FC236}">
                <a16:creationId xmlns:a16="http://schemas.microsoft.com/office/drawing/2014/main" id="{095E69F2-B4B0-4350-881D-A5C089351549}"/>
              </a:ext>
            </a:extLst>
          </p:cNvPr>
          <p:cNvSpPr txBox="1"/>
          <p:nvPr/>
        </p:nvSpPr>
        <p:spPr>
          <a:xfrm>
            <a:off x="6982255" y="14043"/>
            <a:ext cx="979755" cy="461665"/>
          </a:xfrm>
          <a:prstGeom prst="rect">
            <a:avLst/>
          </a:prstGeom>
          <a:noFill/>
        </p:spPr>
        <p:txBody>
          <a:bodyPr wrap="none" rtlCol="0">
            <a:spAutoFit/>
          </a:bodyPr>
          <a:lstStyle/>
          <a:p>
            <a:r>
              <a:rPr lang="en-US" sz="2400" dirty="0"/>
              <a:t>+ time</a:t>
            </a:r>
          </a:p>
        </p:txBody>
      </p:sp>
      <p:cxnSp>
        <p:nvCxnSpPr>
          <p:cNvPr id="45" name="Straight Arrow Connector 44">
            <a:extLst>
              <a:ext uri="{FF2B5EF4-FFF2-40B4-BE49-F238E27FC236}">
                <a16:creationId xmlns:a16="http://schemas.microsoft.com/office/drawing/2014/main" id="{343313B5-512F-4204-A888-B047108BA7BE}"/>
              </a:ext>
            </a:extLst>
          </p:cNvPr>
          <p:cNvCxnSpPr>
            <a:cxnSpLocks/>
            <a:stCxn id="44" idx="3"/>
          </p:cNvCxnSpPr>
          <p:nvPr/>
        </p:nvCxnSpPr>
        <p:spPr>
          <a:xfrm>
            <a:off x="7962010" y="244876"/>
            <a:ext cx="786455" cy="4021"/>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51" name="Straight Connector 50">
            <a:extLst>
              <a:ext uri="{FF2B5EF4-FFF2-40B4-BE49-F238E27FC236}">
                <a16:creationId xmlns:a16="http://schemas.microsoft.com/office/drawing/2014/main" id="{0907ABC6-29AA-4779-A8C5-25A0A17056DC}"/>
              </a:ext>
            </a:extLst>
          </p:cNvPr>
          <p:cNvCxnSpPr>
            <a:cxnSpLocks/>
          </p:cNvCxnSpPr>
          <p:nvPr/>
        </p:nvCxnSpPr>
        <p:spPr>
          <a:xfrm flipH="1">
            <a:off x="5932347" y="418950"/>
            <a:ext cx="982" cy="471576"/>
          </a:xfrm>
          <a:prstGeom prst="line">
            <a:avLst/>
          </a:prstGeom>
          <a:effectLst/>
        </p:spPr>
        <p:style>
          <a:lnRef idx="2">
            <a:schemeClr val="dk1"/>
          </a:lnRef>
          <a:fillRef idx="0">
            <a:schemeClr val="dk1"/>
          </a:fillRef>
          <a:effectRef idx="1">
            <a:schemeClr val="dk1"/>
          </a:effectRef>
          <a:fontRef idx="minor">
            <a:schemeClr val="tx1"/>
          </a:fontRef>
        </p:style>
      </p:cxnSp>
      <p:cxnSp>
        <p:nvCxnSpPr>
          <p:cNvPr id="52" name="Straight Connector 51">
            <a:extLst>
              <a:ext uri="{FF2B5EF4-FFF2-40B4-BE49-F238E27FC236}">
                <a16:creationId xmlns:a16="http://schemas.microsoft.com/office/drawing/2014/main" id="{B2C7F901-B421-483D-BE0A-E64F2AF74C38}"/>
              </a:ext>
            </a:extLst>
          </p:cNvPr>
          <p:cNvCxnSpPr>
            <a:cxnSpLocks/>
          </p:cNvCxnSpPr>
          <p:nvPr/>
        </p:nvCxnSpPr>
        <p:spPr>
          <a:xfrm>
            <a:off x="5932347" y="1019710"/>
            <a:ext cx="0" cy="1339659"/>
          </a:xfrm>
          <a:prstGeom prst="line">
            <a:avLst/>
          </a:prstGeom>
          <a:effectLst/>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FBE16127-0B63-42DC-AE20-5387ED0DF94C}"/>
              </a:ext>
            </a:extLst>
          </p:cNvPr>
          <p:cNvCxnSpPr>
            <a:cxnSpLocks/>
          </p:cNvCxnSpPr>
          <p:nvPr/>
        </p:nvCxnSpPr>
        <p:spPr>
          <a:xfrm>
            <a:off x="5932347" y="2447451"/>
            <a:ext cx="0" cy="1339659"/>
          </a:xfrm>
          <a:prstGeom prst="line">
            <a:avLst/>
          </a:prstGeom>
          <a:effectLst/>
        </p:spPr>
        <p:style>
          <a:lnRef idx="2">
            <a:schemeClr val="dk1"/>
          </a:lnRef>
          <a:fillRef idx="0">
            <a:schemeClr val="dk1"/>
          </a:fillRef>
          <a:effectRef idx="1">
            <a:schemeClr val="dk1"/>
          </a:effectRef>
          <a:fontRef idx="minor">
            <a:schemeClr val="tx1"/>
          </a:fontRef>
        </p:style>
      </p:cxnSp>
      <p:sp>
        <p:nvSpPr>
          <p:cNvPr id="57" name="TextBox 56">
            <a:extLst>
              <a:ext uri="{FF2B5EF4-FFF2-40B4-BE49-F238E27FC236}">
                <a16:creationId xmlns:a16="http://schemas.microsoft.com/office/drawing/2014/main" id="{59D298DA-3637-44FF-9689-2D5D8B0D1F53}"/>
              </a:ext>
            </a:extLst>
          </p:cNvPr>
          <p:cNvSpPr txBox="1"/>
          <p:nvPr/>
        </p:nvSpPr>
        <p:spPr>
          <a:xfrm>
            <a:off x="5566713" y="469823"/>
            <a:ext cx="412292" cy="307777"/>
          </a:xfrm>
          <a:prstGeom prst="rect">
            <a:avLst/>
          </a:prstGeom>
          <a:noFill/>
        </p:spPr>
        <p:txBody>
          <a:bodyPr wrap="none" rtlCol="0">
            <a:spAutoFit/>
          </a:bodyPr>
          <a:lstStyle/>
          <a:p>
            <a:r>
              <a:rPr lang="en-US" sz="1400" dirty="0"/>
              <a:t>0.5</a:t>
            </a:r>
          </a:p>
        </p:txBody>
      </p:sp>
      <p:sp>
        <p:nvSpPr>
          <p:cNvPr id="58" name="TextBox 57">
            <a:extLst>
              <a:ext uri="{FF2B5EF4-FFF2-40B4-BE49-F238E27FC236}">
                <a16:creationId xmlns:a16="http://schemas.microsoft.com/office/drawing/2014/main" id="{16A18F1F-747C-4753-AB5D-FC3F87B54E6D}"/>
              </a:ext>
            </a:extLst>
          </p:cNvPr>
          <p:cNvSpPr txBox="1"/>
          <p:nvPr/>
        </p:nvSpPr>
        <p:spPr>
          <a:xfrm>
            <a:off x="5566970" y="946244"/>
            <a:ext cx="412292" cy="307777"/>
          </a:xfrm>
          <a:prstGeom prst="rect">
            <a:avLst/>
          </a:prstGeom>
          <a:noFill/>
        </p:spPr>
        <p:txBody>
          <a:bodyPr wrap="none" rtlCol="0">
            <a:spAutoFit/>
          </a:bodyPr>
          <a:lstStyle/>
          <a:p>
            <a:r>
              <a:rPr lang="en-US" sz="1400" dirty="0"/>
              <a:t>0.3</a:t>
            </a:r>
          </a:p>
        </p:txBody>
      </p:sp>
      <p:sp>
        <p:nvSpPr>
          <p:cNvPr id="59" name="TextBox 58">
            <a:extLst>
              <a:ext uri="{FF2B5EF4-FFF2-40B4-BE49-F238E27FC236}">
                <a16:creationId xmlns:a16="http://schemas.microsoft.com/office/drawing/2014/main" id="{2F18B33B-BA02-424D-93B9-42B1BAA73AAE}"/>
              </a:ext>
            </a:extLst>
          </p:cNvPr>
          <p:cNvSpPr txBox="1"/>
          <p:nvPr/>
        </p:nvSpPr>
        <p:spPr>
          <a:xfrm>
            <a:off x="5512468" y="2110163"/>
            <a:ext cx="466794" cy="307777"/>
          </a:xfrm>
          <a:prstGeom prst="rect">
            <a:avLst/>
          </a:prstGeom>
          <a:noFill/>
        </p:spPr>
        <p:txBody>
          <a:bodyPr wrap="none" rtlCol="0">
            <a:spAutoFit/>
          </a:bodyPr>
          <a:lstStyle/>
          <a:p>
            <a:r>
              <a:rPr lang="en-US" sz="1400" dirty="0"/>
              <a:t>-0.3</a:t>
            </a:r>
          </a:p>
        </p:txBody>
      </p:sp>
      <p:sp>
        <p:nvSpPr>
          <p:cNvPr id="60" name="TextBox 59">
            <a:extLst>
              <a:ext uri="{FF2B5EF4-FFF2-40B4-BE49-F238E27FC236}">
                <a16:creationId xmlns:a16="http://schemas.microsoft.com/office/drawing/2014/main" id="{8A7D5D73-6B44-46B5-AD23-837DCB4689A7}"/>
              </a:ext>
            </a:extLst>
          </p:cNvPr>
          <p:cNvSpPr txBox="1"/>
          <p:nvPr/>
        </p:nvSpPr>
        <p:spPr>
          <a:xfrm>
            <a:off x="5554029" y="2383977"/>
            <a:ext cx="412292" cy="307777"/>
          </a:xfrm>
          <a:prstGeom prst="rect">
            <a:avLst/>
          </a:prstGeom>
          <a:noFill/>
        </p:spPr>
        <p:txBody>
          <a:bodyPr wrap="none" rtlCol="0">
            <a:spAutoFit/>
          </a:bodyPr>
          <a:lstStyle/>
          <a:p>
            <a:r>
              <a:rPr lang="en-US" sz="1400" dirty="0"/>
              <a:t>0.8</a:t>
            </a:r>
          </a:p>
        </p:txBody>
      </p:sp>
      <p:sp>
        <p:nvSpPr>
          <p:cNvPr id="61" name="TextBox 60">
            <a:extLst>
              <a:ext uri="{FF2B5EF4-FFF2-40B4-BE49-F238E27FC236}">
                <a16:creationId xmlns:a16="http://schemas.microsoft.com/office/drawing/2014/main" id="{997CF4DD-F80F-4828-8165-F07CDE71A95C}"/>
              </a:ext>
            </a:extLst>
          </p:cNvPr>
          <p:cNvSpPr txBox="1"/>
          <p:nvPr/>
        </p:nvSpPr>
        <p:spPr>
          <a:xfrm>
            <a:off x="5557714" y="3523144"/>
            <a:ext cx="412292" cy="307777"/>
          </a:xfrm>
          <a:prstGeom prst="rect">
            <a:avLst/>
          </a:prstGeom>
          <a:noFill/>
        </p:spPr>
        <p:txBody>
          <a:bodyPr wrap="none" rtlCol="0">
            <a:spAutoFit/>
          </a:bodyPr>
          <a:lstStyle/>
          <a:p>
            <a:r>
              <a:rPr lang="en-US" sz="1400" dirty="0"/>
              <a:t>0.2</a:t>
            </a:r>
          </a:p>
        </p:txBody>
      </p:sp>
      <p:cxnSp>
        <p:nvCxnSpPr>
          <p:cNvPr id="63" name="Straight Connector 62">
            <a:extLst>
              <a:ext uri="{FF2B5EF4-FFF2-40B4-BE49-F238E27FC236}">
                <a16:creationId xmlns:a16="http://schemas.microsoft.com/office/drawing/2014/main" id="{6715D2F8-D926-4D2B-8030-2242FCD9F392}"/>
              </a:ext>
            </a:extLst>
          </p:cNvPr>
          <p:cNvCxnSpPr/>
          <p:nvPr/>
        </p:nvCxnSpPr>
        <p:spPr>
          <a:xfrm>
            <a:off x="5882640" y="626745"/>
            <a:ext cx="102268" cy="0"/>
          </a:xfrm>
          <a:prstGeom prst="line">
            <a:avLst/>
          </a:prstGeom>
          <a:ln w="9525"/>
          <a:effectLst/>
        </p:spPr>
        <p:style>
          <a:lnRef idx="2">
            <a:schemeClr val="dk1"/>
          </a:lnRef>
          <a:fillRef idx="0">
            <a:schemeClr val="dk1"/>
          </a:fillRef>
          <a:effectRef idx="1">
            <a:schemeClr val="dk1"/>
          </a:effectRef>
          <a:fontRef idx="minor">
            <a:schemeClr val="tx1"/>
          </a:fontRef>
        </p:style>
      </p:cxnSp>
      <p:cxnSp>
        <p:nvCxnSpPr>
          <p:cNvPr id="64" name="Straight Connector 63">
            <a:extLst>
              <a:ext uri="{FF2B5EF4-FFF2-40B4-BE49-F238E27FC236}">
                <a16:creationId xmlns:a16="http://schemas.microsoft.com/office/drawing/2014/main" id="{68550E11-B4AD-4625-A504-D0BDAD3A04EB}"/>
              </a:ext>
            </a:extLst>
          </p:cNvPr>
          <p:cNvCxnSpPr/>
          <p:nvPr/>
        </p:nvCxnSpPr>
        <p:spPr>
          <a:xfrm>
            <a:off x="5884545" y="1099185"/>
            <a:ext cx="102268" cy="0"/>
          </a:xfrm>
          <a:prstGeom prst="line">
            <a:avLst/>
          </a:prstGeom>
          <a:ln w="9525"/>
          <a:effectLst/>
        </p:spPr>
        <p:style>
          <a:lnRef idx="2">
            <a:schemeClr val="dk1"/>
          </a:lnRef>
          <a:fillRef idx="0">
            <a:schemeClr val="dk1"/>
          </a:fillRef>
          <a:effectRef idx="1">
            <a:schemeClr val="dk1"/>
          </a:effectRef>
          <a:fontRef idx="minor">
            <a:schemeClr val="tx1"/>
          </a:fontRef>
        </p:style>
      </p:cxnSp>
      <p:cxnSp>
        <p:nvCxnSpPr>
          <p:cNvPr id="65" name="Straight Connector 64">
            <a:extLst>
              <a:ext uri="{FF2B5EF4-FFF2-40B4-BE49-F238E27FC236}">
                <a16:creationId xmlns:a16="http://schemas.microsoft.com/office/drawing/2014/main" id="{6FC4C542-E2A3-4CD0-AC87-5592EA6FD17A}"/>
              </a:ext>
            </a:extLst>
          </p:cNvPr>
          <p:cNvCxnSpPr/>
          <p:nvPr/>
        </p:nvCxnSpPr>
        <p:spPr>
          <a:xfrm>
            <a:off x="5882640" y="3681891"/>
            <a:ext cx="102268" cy="0"/>
          </a:xfrm>
          <a:prstGeom prst="line">
            <a:avLst/>
          </a:prstGeom>
          <a:ln w="9525"/>
          <a:effectLst/>
        </p:spPr>
        <p:style>
          <a:lnRef idx="2">
            <a:schemeClr val="dk1"/>
          </a:lnRef>
          <a:fillRef idx="0">
            <a:schemeClr val="dk1"/>
          </a:fillRef>
          <a:effectRef idx="1">
            <a:schemeClr val="dk1"/>
          </a:effectRef>
          <a:fontRef idx="minor">
            <a:schemeClr val="tx1"/>
          </a:fontRef>
        </p:style>
      </p:cxnSp>
      <p:cxnSp>
        <p:nvCxnSpPr>
          <p:cNvPr id="66" name="Straight Connector 65">
            <a:extLst>
              <a:ext uri="{FF2B5EF4-FFF2-40B4-BE49-F238E27FC236}">
                <a16:creationId xmlns:a16="http://schemas.microsoft.com/office/drawing/2014/main" id="{FB1906EF-F8CC-44C5-9244-F3368BE53ECA}"/>
              </a:ext>
            </a:extLst>
          </p:cNvPr>
          <p:cNvCxnSpPr/>
          <p:nvPr/>
        </p:nvCxnSpPr>
        <p:spPr>
          <a:xfrm>
            <a:off x="5879919" y="2270286"/>
            <a:ext cx="102268" cy="0"/>
          </a:xfrm>
          <a:prstGeom prst="line">
            <a:avLst/>
          </a:prstGeom>
          <a:ln w="9525"/>
          <a:effectLst/>
        </p:spPr>
        <p:style>
          <a:lnRef idx="2">
            <a:schemeClr val="dk1"/>
          </a:lnRef>
          <a:fillRef idx="0">
            <a:schemeClr val="dk1"/>
          </a:fillRef>
          <a:effectRef idx="1">
            <a:schemeClr val="dk1"/>
          </a:effectRef>
          <a:fontRef idx="minor">
            <a:schemeClr val="tx1"/>
          </a:fontRef>
        </p:style>
      </p:cxnSp>
      <p:cxnSp>
        <p:nvCxnSpPr>
          <p:cNvPr id="67" name="Straight Connector 66">
            <a:extLst>
              <a:ext uri="{FF2B5EF4-FFF2-40B4-BE49-F238E27FC236}">
                <a16:creationId xmlns:a16="http://schemas.microsoft.com/office/drawing/2014/main" id="{FB4F2ACB-6023-46A9-90E8-48D82818D15D}"/>
              </a:ext>
            </a:extLst>
          </p:cNvPr>
          <p:cNvCxnSpPr/>
          <p:nvPr/>
        </p:nvCxnSpPr>
        <p:spPr>
          <a:xfrm>
            <a:off x="5878014" y="2536986"/>
            <a:ext cx="102268" cy="0"/>
          </a:xfrm>
          <a:prstGeom prst="line">
            <a:avLst/>
          </a:prstGeom>
          <a:ln w="9525"/>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0822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
                                            <p:txEl>
                                              <p:pRg st="8" end="8"/>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9" grpId="0"/>
      <p:bldP spid="24" grpId="0"/>
      <p:bldP spid="42" grpId="0"/>
      <p:bldP spid="44" grpId="0"/>
      <p:bldP spid="57" grpId="0"/>
      <p:bldP spid="58" grpId="0"/>
      <p:bldP spid="59" grpId="0"/>
      <p:bldP spid="60" grpId="0"/>
      <p:bldP spid="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984FB-B148-46AD-A736-1ECEB2563238}"/>
              </a:ext>
            </a:extLst>
          </p:cNvPr>
          <p:cNvSpPr>
            <a:spLocks noGrp="1"/>
          </p:cNvSpPr>
          <p:nvPr>
            <p:ph type="title"/>
          </p:nvPr>
        </p:nvSpPr>
        <p:spPr>
          <a:xfrm>
            <a:off x="228600" y="0"/>
            <a:ext cx="8229600" cy="1143000"/>
          </a:xfrm>
        </p:spPr>
        <p:txBody>
          <a:bodyPr>
            <a:normAutofit/>
          </a:bodyPr>
          <a:lstStyle/>
          <a:p>
            <a:r>
              <a:rPr lang="en-US" sz="4000" u="sng" dirty="0"/>
              <a:t>Inference and Learning</a:t>
            </a:r>
          </a:p>
        </p:txBody>
      </p:sp>
      <p:sp>
        <p:nvSpPr>
          <p:cNvPr id="3" name="Content Placeholder 2">
            <a:extLst>
              <a:ext uri="{FF2B5EF4-FFF2-40B4-BE49-F238E27FC236}">
                <a16:creationId xmlns:a16="http://schemas.microsoft.com/office/drawing/2014/main" id="{A272B12C-501C-499A-9878-099DA572ECEE}"/>
              </a:ext>
            </a:extLst>
          </p:cNvPr>
          <p:cNvSpPr>
            <a:spLocks noGrp="1"/>
          </p:cNvSpPr>
          <p:nvPr>
            <p:ph idx="1"/>
          </p:nvPr>
        </p:nvSpPr>
        <p:spPr>
          <a:xfrm>
            <a:off x="243348" y="1066800"/>
            <a:ext cx="8229600" cy="4131141"/>
          </a:xfrm>
        </p:spPr>
        <p:txBody>
          <a:bodyPr>
            <a:normAutofit/>
          </a:bodyPr>
          <a:lstStyle/>
          <a:p>
            <a:r>
              <a:rPr lang="en-US" sz="2400" dirty="0"/>
              <a:t>Posterior inference by Kalman Filter and State Space Model (Murphy 2012)</a:t>
            </a:r>
          </a:p>
          <a:p>
            <a:r>
              <a:rPr lang="en-US" sz="2400" dirty="0"/>
              <a:t>Parameter learning by Expectation-Maximization (Bishop 2006)</a:t>
            </a:r>
          </a:p>
        </p:txBody>
      </p:sp>
      <p:pic>
        <p:nvPicPr>
          <p:cNvPr id="4" name="Shape 248">
            <a:extLst>
              <a:ext uri="{FF2B5EF4-FFF2-40B4-BE49-F238E27FC236}">
                <a16:creationId xmlns:a16="http://schemas.microsoft.com/office/drawing/2014/main" id="{96D70AC3-8C83-4ED8-8D86-E59A6904CAA5}"/>
              </a:ext>
            </a:extLst>
          </p:cNvPr>
          <p:cNvPicPr preferRelativeResize="0"/>
          <p:nvPr/>
        </p:nvPicPr>
        <p:blipFill>
          <a:blip r:embed="rId3">
            <a:alphaModFix/>
          </a:blip>
          <a:stretch>
            <a:fillRect/>
          </a:stretch>
        </p:blipFill>
        <p:spPr>
          <a:xfrm>
            <a:off x="4952999" y="2563057"/>
            <a:ext cx="4175461" cy="3379558"/>
          </a:xfrm>
          <a:prstGeom prst="rect">
            <a:avLst/>
          </a:prstGeom>
          <a:noFill/>
          <a:ln>
            <a:noFill/>
          </a:ln>
        </p:spPr>
      </p:pic>
      <p:pic>
        <p:nvPicPr>
          <p:cNvPr id="5" name="Shape 249">
            <a:extLst>
              <a:ext uri="{FF2B5EF4-FFF2-40B4-BE49-F238E27FC236}">
                <a16:creationId xmlns:a16="http://schemas.microsoft.com/office/drawing/2014/main" id="{FB2ABB14-4250-468A-AEB3-C2E77E277214}"/>
              </a:ext>
            </a:extLst>
          </p:cNvPr>
          <p:cNvPicPr preferRelativeResize="0"/>
          <p:nvPr/>
        </p:nvPicPr>
        <p:blipFill>
          <a:blip r:embed="rId4">
            <a:alphaModFix/>
          </a:blip>
          <a:stretch>
            <a:fillRect/>
          </a:stretch>
        </p:blipFill>
        <p:spPr>
          <a:xfrm>
            <a:off x="47932" y="2675654"/>
            <a:ext cx="5105400" cy="3154363"/>
          </a:xfrm>
          <a:prstGeom prst="rect">
            <a:avLst/>
          </a:prstGeom>
          <a:noFill/>
          <a:ln>
            <a:noFill/>
          </a:ln>
        </p:spPr>
      </p:pic>
      <p:sp>
        <p:nvSpPr>
          <p:cNvPr id="6" name="Rectangle 5">
            <a:extLst>
              <a:ext uri="{FF2B5EF4-FFF2-40B4-BE49-F238E27FC236}">
                <a16:creationId xmlns:a16="http://schemas.microsoft.com/office/drawing/2014/main" id="{63922C52-7293-4662-90D6-BF2F3D37D16A}"/>
              </a:ext>
            </a:extLst>
          </p:cNvPr>
          <p:cNvSpPr/>
          <p:nvPr/>
        </p:nvSpPr>
        <p:spPr>
          <a:xfrm>
            <a:off x="4369837" y="6197864"/>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Main Idea</a:t>
            </a:r>
          </a:p>
        </p:txBody>
      </p:sp>
      <p:sp>
        <p:nvSpPr>
          <p:cNvPr id="7" name="Rectangle 6">
            <a:extLst>
              <a:ext uri="{FF2B5EF4-FFF2-40B4-BE49-F238E27FC236}">
                <a16:creationId xmlns:a16="http://schemas.microsoft.com/office/drawing/2014/main" id="{4864138B-AC91-45F3-B59B-DE3BAB526C23}"/>
              </a:ext>
            </a:extLst>
          </p:cNvPr>
          <p:cNvSpPr/>
          <p:nvPr/>
        </p:nvSpPr>
        <p:spPr>
          <a:xfrm>
            <a:off x="5980923" y="6197863"/>
            <a:ext cx="1447800" cy="563719"/>
          </a:xfrm>
          <a:prstGeom prst="rect">
            <a:avLst/>
          </a:prstGeom>
          <a:solidFill>
            <a:schemeClr val="accent3">
              <a:lumMod val="75000"/>
            </a:schemeClr>
          </a:solid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a:t>Methods</a:t>
            </a:r>
          </a:p>
        </p:txBody>
      </p:sp>
      <p:sp>
        <p:nvSpPr>
          <p:cNvPr id="8" name="Rectangle 7">
            <a:extLst>
              <a:ext uri="{FF2B5EF4-FFF2-40B4-BE49-F238E27FC236}">
                <a16:creationId xmlns:a16="http://schemas.microsoft.com/office/drawing/2014/main" id="{CE1FFA2F-3A63-4F5E-BE58-7F8EC514A612}"/>
              </a:ext>
            </a:extLst>
          </p:cNvPr>
          <p:cNvSpPr/>
          <p:nvPr/>
        </p:nvSpPr>
        <p:spPr>
          <a:xfrm>
            <a:off x="7592009" y="6200975"/>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Experiments</a:t>
            </a:r>
          </a:p>
        </p:txBody>
      </p:sp>
    </p:spTree>
    <p:extLst>
      <p:ext uri="{BB962C8B-B14F-4D97-AF65-F5344CB8AC3E}">
        <p14:creationId xmlns:p14="http://schemas.microsoft.com/office/powerpoint/2010/main" val="3101896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Picture 20" descr="A close up of a logo&#10;&#10;Description generated with high confidence">
            <a:extLst>
              <a:ext uri="{FF2B5EF4-FFF2-40B4-BE49-F238E27FC236}">
                <a16:creationId xmlns:a16="http://schemas.microsoft.com/office/drawing/2014/main" id="{0F14A204-A3EC-4051-8195-431878FC8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780" y="5172421"/>
            <a:ext cx="8382000" cy="914774"/>
          </a:xfrm>
          <a:prstGeom prst="rect">
            <a:avLst/>
          </a:prstGeom>
        </p:spPr>
      </p:pic>
      <p:sp>
        <p:nvSpPr>
          <p:cNvPr id="3" name="Content Placeholder 2">
            <a:extLst>
              <a:ext uri="{FF2B5EF4-FFF2-40B4-BE49-F238E27FC236}">
                <a16:creationId xmlns:a16="http://schemas.microsoft.com/office/drawing/2014/main" id="{F0158404-7187-4A2A-A245-769DB80C9800}"/>
              </a:ext>
            </a:extLst>
          </p:cNvPr>
          <p:cNvSpPr>
            <a:spLocks noGrp="1"/>
          </p:cNvSpPr>
          <p:nvPr>
            <p:ph idx="1"/>
          </p:nvPr>
        </p:nvSpPr>
        <p:spPr>
          <a:xfrm>
            <a:off x="189722" y="838200"/>
            <a:ext cx="5791201" cy="5791199"/>
          </a:xfrm>
        </p:spPr>
        <p:txBody>
          <a:bodyPr>
            <a:normAutofit/>
          </a:bodyPr>
          <a:lstStyle/>
          <a:p>
            <a:r>
              <a:rPr lang="en-US" sz="2400" dirty="0"/>
              <a:t>State</a:t>
            </a:r>
            <a:r>
              <a:rPr lang="en-US" sz="2800" dirty="0"/>
              <a:t> space model (Murphy 2012)</a:t>
            </a:r>
          </a:p>
          <a:p>
            <a:pPr lvl="1"/>
            <a:r>
              <a:rPr lang="en-US" sz="2400" dirty="0">
                <a:solidFill>
                  <a:schemeClr val="tx2">
                    <a:lumMod val="60000"/>
                    <a:lumOff val="40000"/>
                  </a:schemeClr>
                </a:solidFill>
              </a:rPr>
              <a:t>Transition model</a:t>
            </a:r>
          </a:p>
          <a:p>
            <a:pPr lvl="1"/>
            <a:r>
              <a:rPr lang="en-US" sz="2400" dirty="0">
                <a:solidFill>
                  <a:schemeClr val="tx2">
                    <a:lumMod val="60000"/>
                    <a:lumOff val="40000"/>
                  </a:schemeClr>
                </a:solidFill>
              </a:rPr>
              <a:t>Observation model</a:t>
            </a:r>
          </a:p>
          <a:p>
            <a:pPr marL="57150" indent="0">
              <a:buNone/>
            </a:pPr>
            <a:endParaRPr lang="en-US" sz="600" dirty="0"/>
          </a:p>
          <a:p>
            <a:pPr lvl="1"/>
            <a:endParaRPr lang="en-US" sz="2400" dirty="0"/>
          </a:p>
          <a:p>
            <a:pPr marL="457200" lvl="1" indent="0">
              <a:buNone/>
            </a:pPr>
            <a:endParaRPr lang="en-US" sz="2400" dirty="0"/>
          </a:p>
          <a:p>
            <a:pPr marL="57150" indent="0">
              <a:buNone/>
            </a:pPr>
            <a:endParaRPr lang="en-US" sz="2000" dirty="0"/>
          </a:p>
          <a:p>
            <a:pPr marL="57150" indent="0">
              <a:buNone/>
            </a:pPr>
            <a:r>
              <a:rPr lang="en-US" sz="2000" dirty="0"/>
              <a:t>n</a:t>
            </a:r>
            <a:r>
              <a:rPr lang="en-US" sz="2000" baseline="30000" dirty="0"/>
              <a:t>(</a:t>
            </a:r>
            <a:r>
              <a:rPr lang="en-US" sz="2000" baseline="30000" dirty="0" err="1"/>
              <a:t>a,b</a:t>
            </a:r>
            <a:r>
              <a:rPr lang="en-US" sz="2000" baseline="30000" dirty="0"/>
              <a:t>)</a:t>
            </a:r>
            <a:r>
              <a:rPr lang="en-US" sz="2000" dirty="0"/>
              <a:t> is number of possible edges in block (</a:t>
            </a:r>
            <a:r>
              <a:rPr lang="en-US" sz="2000" dirty="0" err="1"/>
              <a:t>a,b</a:t>
            </a:r>
            <a:r>
              <a:rPr lang="en-US" sz="2000" dirty="0"/>
              <a:t>)</a:t>
            </a:r>
          </a:p>
          <a:p>
            <a:pPr marL="0" indent="0">
              <a:buNone/>
            </a:pPr>
            <a:endParaRPr lang="en-US" dirty="0"/>
          </a:p>
          <a:p>
            <a:pPr marL="0" indent="0">
              <a:buNone/>
            </a:pPr>
            <a:endParaRPr lang="en-US" sz="1100" dirty="0"/>
          </a:p>
          <a:p>
            <a:r>
              <a:rPr lang="en-US" sz="2400" dirty="0">
                <a:solidFill>
                  <a:schemeClr val="tx2">
                    <a:lumMod val="60000"/>
                    <a:lumOff val="40000"/>
                  </a:schemeClr>
                </a:solidFill>
              </a:rPr>
              <a:t>Estimated Posterior</a:t>
            </a:r>
            <a:r>
              <a:rPr lang="en-US" sz="2400" dirty="0"/>
              <a:t>			                  </a:t>
            </a:r>
          </a:p>
        </p:txBody>
      </p:sp>
      <p:sp>
        <p:nvSpPr>
          <p:cNvPr id="2" name="Title 1">
            <a:extLst>
              <a:ext uri="{FF2B5EF4-FFF2-40B4-BE49-F238E27FC236}">
                <a16:creationId xmlns:a16="http://schemas.microsoft.com/office/drawing/2014/main" id="{587D14E7-4513-497D-B414-260199ED01FD}"/>
              </a:ext>
            </a:extLst>
          </p:cNvPr>
          <p:cNvSpPr>
            <a:spLocks noGrp="1"/>
          </p:cNvSpPr>
          <p:nvPr>
            <p:ph type="title"/>
          </p:nvPr>
        </p:nvSpPr>
        <p:spPr>
          <a:xfrm>
            <a:off x="457200" y="-94160"/>
            <a:ext cx="8229600" cy="1143000"/>
          </a:xfrm>
        </p:spPr>
        <p:txBody>
          <a:bodyPr>
            <a:noAutofit/>
          </a:bodyPr>
          <a:lstStyle/>
          <a:p>
            <a:r>
              <a:rPr lang="en-US" sz="3600" u="sng" dirty="0"/>
              <a:t>Posterior Inference by Kalman Filter</a:t>
            </a:r>
          </a:p>
        </p:txBody>
      </p:sp>
      <p:sp>
        <p:nvSpPr>
          <p:cNvPr id="4" name="Rectangle 3">
            <a:extLst>
              <a:ext uri="{FF2B5EF4-FFF2-40B4-BE49-F238E27FC236}">
                <a16:creationId xmlns:a16="http://schemas.microsoft.com/office/drawing/2014/main" id="{991D059F-2B96-4A86-9B4A-D83121865025}"/>
              </a:ext>
            </a:extLst>
          </p:cNvPr>
          <p:cNvSpPr/>
          <p:nvPr/>
        </p:nvSpPr>
        <p:spPr>
          <a:xfrm>
            <a:off x="4369837" y="6197864"/>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Main Idea</a:t>
            </a:r>
          </a:p>
        </p:txBody>
      </p:sp>
      <p:sp>
        <p:nvSpPr>
          <p:cNvPr id="5" name="Rectangle 4">
            <a:extLst>
              <a:ext uri="{FF2B5EF4-FFF2-40B4-BE49-F238E27FC236}">
                <a16:creationId xmlns:a16="http://schemas.microsoft.com/office/drawing/2014/main" id="{14F45A33-9FDF-4335-9EF2-FB8DEB65DE88}"/>
              </a:ext>
            </a:extLst>
          </p:cNvPr>
          <p:cNvSpPr/>
          <p:nvPr/>
        </p:nvSpPr>
        <p:spPr>
          <a:xfrm>
            <a:off x="5980923" y="6197863"/>
            <a:ext cx="1447800" cy="563719"/>
          </a:xfrm>
          <a:prstGeom prst="rect">
            <a:avLst/>
          </a:prstGeom>
          <a:solidFill>
            <a:schemeClr val="accent3">
              <a:lumMod val="75000"/>
            </a:schemeClr>
          </a:solid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a:t>Methods</a:t>
            </a:r>
          </a:p>
        </p:txBody>
      </p:sp>
      <p:sp>
        <p:nvSpPr>
          <p:cNvPr id="6" name="Rectangle 5">
            <a:extLst>
              <a:ext uri="{FF2B5EF4-FFF2-40B4-BE49-F238E27FC236}">
                <a16:creationId xmlns:a16="http://schemas.microsoft.com/office/drawing/2014/main" id="{57495FC8-068A-4C34-B865-80016972B515}"/>
              </a:ext>
            </a:extLst>
          </p:cNvPr>
          <p:cNvSpPr/>
          <p:nvPr/>
        </p:nvSpPr>
        <p:spPr>
          <a:xfrm>
            <a:off x="7592009" y="6200975"/>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Experiments</a:t>
            </a:r>
          </a:p>
        </p:txBody>
      </p:sp>
      <p:pic>
        <p:nvPicPr>
          <p:cNvPr id="9" name="Picture 8">
            <a:extLst>
              <a:ext uri="{FF2B5EF4-FFF2-40B4-BE49-F238E27FC236}">
                <a16:creationId xmlns:a16="http://schemas.microsoft.com/office/drawing/2014/main" id="{1F9B0A0D-52E5-408E-9241-E9AF758279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797" y="2377045"/>
            <a:ext cx="4906086" cy="578294"/>
          </a:xfrm>
          <a:prstGeom prst="rect">
            <a:avLst/>
          </a:prstGeom>
        </p:spPr>
      </p:pic>
      <p:pic>
        <p:nvPicPr>
          <p:cNvPr id="12" name="Picture 11">
            <a:extLst>
              <a:ext uri="{FF2B5EF4-FFF2-40B4-BE49-F238E27FC236}">
                <a16:creationId xmlns:a16="http://schemas.microsoft.com/office/drawing/2014/main" id="{153D52EA-E039-4E2F-98D6-1F3F89B7C5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5985" y="1381653"/>
            <a:ext cx="2555122" cy="382176"/>
          </a:xfrm>
          <a:prstGeom prst="rect">
            <a:avLst/>
          </a:prstGeom>
        </p:spPr>
      </p:pic>
      <p:pic>
        <p:nvPicPr>
          <p:cNvPr id="16" name="Picture 15">
            <a:extLst>
              <a:ext uri="{FF2B5EF4-FFF2-40B4-BE49-F238E27FC236}">
                <a16:creationId xmlns:a16="http://schemas.microsoft.com/office/drawing/2014/main" id="{80421AF3-DA87-4739-8D8D-9CB5CCC68A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9378" y="1857752"/>
            <a:ext cx="1808718" cy="337447"/>
          </a:xfrm>
          <a:prstGeom prst="rect">
            <a:avLst/>
          </a:prstGeom>
        </p:spPr>
      </p:pic>
      <p:pic>
        <p:nvPicPr>
          <p:cNvPr id="20" name="Picture 19">
            <a:extLst>
              <a:ext uri="{FF2B5EF4-FFF2-40B4-BE49-F238E27FC236}">
                <a16:creationId xmlns:a16="http://schemas.microsoft.com/office/drawing/2014/main" id="{53929F56-83D6-47C7-8AF8-8EF2543E1F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7637" y="1966292"/>
            <a:ext cx="2847066" cy="1735022"/>
          </a:xfrm>
          <a:prstGeom prst="rect">
            <a:avLst/>
          </a:prstGeom>
        </p:spPr>
      </p:pic>
      <p:pic>
        <p:nvPicPr>
          <p:cNvPr id="26" name="Picture 25">
            <a:extLst>
              <a:ext uri="{FF2B5EF4-FFF2-40B4-BE49-F238E27FC236}">
                <a16:creationId xmlns:a16="http://schemas.microsoft.com/office/drawing/2014/main" id="{F1EE50C8-A37E-4846-9395-0BEE5306C8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7637" y="3880705"/>
            <a:ext cx="2869163" cy="495205"/>
          </a:xfrm>
          <a:prstGeom prst="rect">
            <a:avLst/>
          </a:prstGeom>
        </p:spPr>
      </p:pic>
      <p:pic>
        <p:nvPicPr>
          <p:cNvPr id="8" name="Picture 7">
            <a:extLst>
              <a:ext uri="{FF2B5EF4-FFF2-40B4-BE49-F238E27FC236}">
                <a16:creationId xmlns:a16="http://schemas.microsoft.com/office/drawing/2014/main" id="{482CDBBA-7802-40DD-8D50-453B20F12B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577" y="4089087"/>
            <a:ext cx="3505200" cy="388913"/>
          </a:xfrm>
          <a:prstGeom prst="rect">
            <a:avLst/>
          </a:prstGeom>
        </p:spPr>
      </p:pic>
      <p:pic>
        <p:nvPicPr>
          <p:cNvPr id="13" name="Picture 12">
            <a:extLst>
              <a:ext uri="{FF2B5EF4-FFF2-40B4-BE49-F238E27FC236}">
                <a16:creationId xmlns:a16="http://schemas.microsoft.com/office/drawing/2014/main" id="{5DFB14CC-4997-4A64-B0F0-B375E1AC0E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8175" y="4796001"/>
            <a:ext cx="5478543" cy="339455"/>
          </a:xfrm>
          <a:prstGeom prst="rect">
            <a:avLst/>
          </a:prstGeom>
        </p:spPr>
      </p:pic>
    </p:spTree>
    <p:extLst>
      <p:ext uri="{BB962C8B-B14F-4D97-AF65-F5344CB8AC3E}">
        <p14:creationId xmlns:p14="http://schemas.microsoft.com/office/powerpoint/2010/main" val="342381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BAEE70A-7456-4592-81E9-16C8D1C01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950" y="2495490"/>
            <a:ext cx="2106690" cy="3314062"/>
          </a:xfrm>
          <a:prstGeom prst="rect">
            <a:avLst/>
          </a:prstGeom>
        </p:spPr>
      </p:pic>
      <p:pic>
        <p:nvPicPr>
          <p:cNvPr id="29" name="Picture 28">
            <a:extLst>
              <a:ext uri="{FF2B5EF4-FFF2-40B4-BE49-F238E27FC236}">
                <a16:creationId xmlns:a16="http://schemas.microsoft.com/office/drawing/2014/main" id="{F193A5BE-BBBC-490F-B88A-29C7E3FD89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892" y="2495490"/>
            <a:ext cx="2067055" cy="3280962"/>
          </a:xfrm>
          <a:prstGeom prst="rect">
            <a:avLst/>
          </a:prstGeom>
        </p:spPr>
      </p:pic>
      <p:sp>
        <p:nvSpPr>
          <p:cNvPr id="2" name="Title 1">
            <a:extLst>
              <a:ext uri="{FF2B5EF4-FFF2-40B4-BE49-F238E27FC236}">
                <a16:creationId xmlns:a16="http://schemas.microsoft.com/office/drawing/2014/main" id="{7B1C0461-C2D1-42E1-A02A-2A7CCED11B8C}"/>
              </a:ext>
            </a:extLst>
          </p:cNvPr>
          <p:cNvSpPr>
            <a:spLocks noGrp="1"/>
          </p:cNvSpPr>
          <p:nvPr>
            <p:ph type="title"/>
          </p:nvPr>
        </p:nvSpPr>
        <p:spPr>
          <a:xfrm>
            <a:off x="381000" y="161089"/>
            <a:ext cx="7211009" cy="1143000"/>
          </a:xfrm>
        </p:spPr>
        <p:txBody>
          <a:bodyPr>
            <a:noAutofit/>
          </a:bodyPr>
          <a:lstStyle/>
          <a:p>
            <a:r>
              <a:rPr lang="en-US" sz="2800" u="sng" dirty="0"/>
              <a:t>Parameter Learning by </a:t>
            </a:r>
            <a:br>
              <a:rPr lang="en-US" sz="2800" u="sng" dirty="0"/>
            </a:br>
            <a:r>
              <a:rPr lang="en-US" sz="2800" u="sng" dirty="0"/>
              <a:t>Expectation-Maximization</a:t>
            </a:r>
          </a:p>
        </p:txBody>
      </p:sp>
      <p:sp>
        <p:nvSpPr>
          <p:cNvPr id="3" name="Content Placeholder 2">
            <a:extLst>
              <a:ext uri="{FF2B5EF4-FFF2-40B4-BE49-F238E27FC236}">
                <a16:creationId xmlns:a16="http://schemas.microsoft.com/office/drawing/2014/main" id="{3321E893-4921-434B-81CB-ABC43498A05B}"/>
              </a:ext>
            </a:extLst>
          </p:cNvPr>
          <p:cNvSpPr>
            <a:spLocks noGrp="1"/>
          </p:cNvSpPr>
          <p:nvPr>
            <p:ph idx="1"/>
          </p:nvPr>
        </p:nvSpPr>
        <p:spPr>
          <a:xfrm>
            <a:off x="105478" y="1143000"/>
            <a:ext cx="6828722" cy="4131141"/>
          </a:xfrm>
        </p:spPr>
        <p:txBody>
          <a:bodyPr>
            <a:normAutofit/>
          </a:bodyPr>
          <a:lstStyle/>
          <a:p>
            <a:r>
              <a:rPr lang="en-US" sz="1800" dirty="0"/>
              <a:t>Given initial guesses of variance terms </a:t>
            </a:r>
            <a:r>
              <a:rPr lang="en-US" sz="1800" b="1" dirty="0" err="1"/>
              <a:t>q</a:t>
            </a:r>
            <a:r>
              <a:rPr lang="en-US" sz="1800" b="1" baseline="-25000" dirty="0" err="1"/>
              <a:t>m</a:t>
            </a:r>
            <a:r>
              <a:rPr lang="en-US" sz="1800" b="1" baseline="30000" dirty="0"/>
              <a:t>(</a:t>
            </a:r>
            <a:r>
              <a:rPr lang="en-US" sz="1800" b="1" baseline="30000" dirty="0" err="1"/>
              <a:t>a,b</a:t>
            </a:r>
            <a:r>
              <a:rPr lang="en-US" sz="1800" b="1" baseline="30000" dirty="0"/>
              <a:t>)</a:t>
            </a:r>
            <a:r>
              <a:rPr lang="en-US" sz="1800" dirty="0"/>
              <a:t>,</a:t>
            </a:r>
            <a:r>
              <a:rPr lang="en-US" sz="1800" b="1" dirty="0"/>
              <a:t> </a:t>
            </a:r>
            <a:r>
              <a:rPr lang="en-US" sz="1800" b="1" dirty="0" err="1"/>
              <a:t>q</a:t>
            </a:r>
            <a:r>
              <a:rPr lang="en-US" sz="1800" b="1" baseline="-25000" dirty="0" err="1"/>
              <a:t>s</a:t>
            </a:r>
            <a:r>
              <a:rPr lang="en-US" sz="1800" b="1" baseline="30000" dirty="0"/>
              <a:t>(</a:t>
            </a:r>
            <a:r>
              <a:rPr lang="en-US" sz="1800" b="1" baseline="30000" dirty="0" err="1"/>
              <a:t>a,b</a:t>
            </a:r>
            <a:r>
              <a:rPr lang="en-US" sz="1800" b="1" baseline="30000" dirty="0"/>
              <a:t>)</a:t>
            </a:r>
            <a:r>
              <a:rPr lang="en-US" sz="1800" dirty="0"/>
              <a:t>,</a:t>
            </a:r>
            <a:r>
              <a:rPr lang="en-US" sz="1800" b="1" dirty="0"/>
              <a:t> </a:t>
            </a:r>
            <a:r>
              <a:rPr lang="en-US" sz="1800" dirty="0"/>
              <a:t>and</a:t>
            </a:r>
            <a:r>
              <a:rPr lang="en-US" sz="1800" b="1" dirty="0"/>
              <a:t> r</a:t>
            </a:r>
            <a:r>
              <a:rPr lang="en-US" sz="1800" b="1" baseline="30000" dirty="0"/>
              <a:t>(</a:t>
            </a:r>
            <a:r>
              <a:rPr lang="en-US" sz="1800" b="1" baseline="30000" dirty="0" err="1"/>
              <a:t>a,b</a:t>
            </a:r>
            <a:r>
              <a:rPr lang="en-US" sz="1800" b="1" baseline="30000" dirty="0"/>
              <a:t>)</a:t>
            </a:r>
          </a:p>
          <a:p>
            <a:r>
              <a:rPr lang="en-US" sz="1800" dirty="0"/>
              <a:t>Determines point estimates</a:t>
            </a:r>
          </a:p>
          <a:p>
            <a:r>
              <a:rPr lang="en-US" sz="1800" dirty="0"/>
              <a:t>Monotonically converges to local minimum</a:t>
            </a:r>
          </a:p>
          <a:p>
            <a:r>
              <a:rPr lang="en-US" sz="1800" dirty="0"/>
              <a:t>Omitting details for brevity (Bishop 2006)</a:t>
            </a:r>
          </a:p>
          <a:p>
            <a:endParaRPr lang="en-US" sz="1800" dirty="0"/>
          </a:p>
        </p:txBody>
      </p:sp>
      <p:sp>
        <p:nvSpPr>
          <p:cNvPr id="4" name="Rectangle 3">
            <a:extLst>
              <a:ext uri="{FF2B5EF4-FFF2-40B4-BE49-F238E27FC236}">
                <a16:creationId xmlns:a16="http://schemas.microsoft.com/office/drawing/2014/main" id="{314A65DB-7117-424F-8A66-5B4E3FCE1DDB}"/>
              </a:ext>
            </a:extLst>
          </p:cNvPr>
          <p:cNvSpPr/>
          <p:nvPr/>
        </p:nvSpPr>
        <p:spPr>
          <a:xfrm>
            <a:off x="4369837" y="6197864"/>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Main Idea</a:t>
            </a:r>
          </a:p>
        </p:txBody>
      </p:sp>
      <p:sp>
        <p:nvSpPr>
          <p:cNvPr id="5" name="Rectangle 4">
            <a:extLst>
              <a:ext uri="{FF2B5EF4-FFF2-40B4-BE49-F238E27FC236}">
                <a16:creationId xmlns:a16="http://schemas.microsoft.com/office/drawing/2014/main" id="{28CB7744-4EB4-4E08-A42A-6B5AAF375BCD}"/>
              </a:ext>
            </a:extLst>
          </p:cNvPr>
          <p:cNvSpPr/>
          <p:nvPr/>
        </p:nvSpPr>
        <p:spPr>
          <a:xfrm>
            <a:off x="5980923" y="6197863"/>
            <a:ext cx="1447800" cy="563719"/>
          </a:xfrm>
          <a:prstGeom prst="rect">
            <a:avLst/>
          </a:prstGeom>
          <a:solidFill>
            <a:schemeClr val="accent3">
              <a:lumMod val="75000"/>
            </a:schemeClr>
          </a:solid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a:t>Methods</a:t>
            </a:r>
          </a:p>
        </p:txBody>
      </p:sp>
      <p:sp>
        <p:nvSpPr>
          <p:cNvPr id="6" name="Rectangle 5">
            <a:extLst>
              <a:ext uri="{FF2B5EF4-FFF2-40B4-BE49-F238E27FC236}">
                <a16:creationId xmlns:a16="http://schemas.microsoft.com/office/drawing/2014/main" id="{CC309BF3-95C6-4EE3-A862-F36B8F7EE677}"/>
              </a:ext>
            </a:extLst>
          </p:cNvPr>
          <p:cNvSpPr/>
          <p:nvPr/>
        </p:nvSpPr>
        <p:spPr>
          <a:xfrm>
            <a:off x="7592009" y="6200975"/>
            <a:ext cx="1447800" cy="563719"/>
          </a:xfrm>
          <a:prstGeom prst="rect">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Experiments</a:t>
            </a:r>
          </a:p>
        </p:txBody>
      </p:sp>
      <p:sp>
        <p:nvSpPr>
          <p:cNvPr id="15" name="TextBox 14">
            <a:extLst>
              <a:ext uri="{FF2B5EF4-FFF2-40B4-BE49-F238E27FC236}">
                <a16:creationId xmlns:a16="http://schemas.microsoft.com/office/drawing/2014/main" id="{DA12F926-4E1D-4749-9395-98C32687530E}"/>
              </a:ext>
            </a:extLst>
          </p:cNvPr>
          <p:cNvSpPr txBox="1"/>
          <p:nvPr/>
        </p:nvSpPr>
        <p:spPr>
          <a:xfrm>
            <a:off x="907981" y="5734564"/>
            <a:ext cx="1828800" cy="400110"/>
          </a:xfrm>
          <a:prstGeom prst="rect">
            <a:avLst/>
          </a:prstGeom>
          <a:noFill/>
        </p:spPr>
        <p:txBody>
          <a:bodyPr wrap="square" rtlCol="0">
            <a:spAutoFit/>
          </a:bodyPr>
          <a:lstStyle/>
          <a:p>
            <a:r>
              <a:rPr lang="en-US" sz="2000" b="1" dirty="0"/>
              <a:t>Initial Guess</a:t>
            </a:r>
          </a:p>
        </p:txBody>
      </p:sp>
      <p:sp>
        <p:nvSpPr>
          <p:cNvPr id="16" name="TextBox 15">
            <a:extLst>
              <a:ext uri="{FF2B5EF4-FFF2-40B4-BE49-F238E27FC236}">
                <a16:creationId xmlns:a16="http://schemas.microsoft.com/office/drawing/2014/main" id="{FF5874F4-AACC-47F5-80E9-33DBEF3BAEC3}"/>
              </a:ext>
            </a:extLst>
          </p:cNvPr>
          <p:cNvSpPr txBox="1"/>
          <p:nvPr/>
        </p:nvSpPr>
        <p:spPr>
          <a:xfrm>
            <a:off x="2913081" y="5753114"/>
            <a:ext cx="2286000" cy="400110"/>
          </a:xfrm>
          <a:prstGeom prst="rect">
            <a:avLst/>
          </a:prstGeom>
          <a:noFill/>
        </p:spPr>
        <p:txBody>
          <a:bodyPr wrap="square" rtlCol="0">
            <a:spAutoFit/>
          </a:bodyPr>
          <a:lstStyle/>
          <a:p>
            <a:r>
              <a:rPr lang="en-US" sz="2000" b="1" dirty="0"/>
              <a:t>Converged Solution</a:t>
            </a:r>
          </a:p>
        </p:txBody>
      </p:sp>
      <p:pic>
        <p:nvPicPr>
          <p:cNvPr id="18" name="Picture 17" descr="A screenshot of a cell phone&#10;&#10;Description generated with very high confidence">
            <a:extLst>
              <a:ext uri="{FF2B5EF4-FFF2-40B4-BE49-F238E27FC236}">
                <a16:creationId xmlns:a16="http://schemas.microsoft.com/office/drawing/2014/main" id="{78A614DA-D7F6-4209-857C-570DB22B4A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227" y="3061090"/>
            <a:ext cx="3080986" cy="1736931"/>
          </a:xfrm>
          <a:prstGeom prst="rect">
            <a:avLst/>
          </a:prstGeom>
        </p:spPr>
      </p:pic>
      <p:sp>
        <p:nvSpPr>
          <p:cNvPr id="19" name="Rectangle 18">
            <a:extLst>
              <a:ext uri="{FF2B5EF4-FFF2-40B4-BE49-F238E27FC236}">
                <a16:creationId xmlns:a16="http://schemas.microsoft.com/office/drawing/2014/main" id="{536FC30A-E4BA-4E83-B29E-5F0F90DCAB07}"/>
              </a:ext>
            </a:extLst>
          </p:cNvPr>
          <p:cNvSpPr/>
          <p:nvPr/>
        </p:nvSpPr>
        <p:spPr>
          <a:xfrm>
            <a:off x="5373631" y="3061091"/>
            <a:ext cx="3107582" cy="171655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6B3B67B-5FE9-42BF-BB92-E71291053474}"/>
              </a:ext>
            </a:extLst>
          </p:cNvPr>
          <p:cNvSpPr txBox="1"/>
          <p:nvPr/>
        </p:nvSpPr>
        <p:spPr>
          <a:xfrm rot="16200000">
            <a:off x="-655032" y="3821603"/>
            <a:ext cx="1828800" cy="307777"/>
          </a:xfrm>
          <a:prstGeom prst="rect">
            <a:avLst/>
          </a:prstGeom>
          <a:noFill/>
        </p:spPr>
        <p:txBody>
          <a:bodyPr wrap="square" rtlCol="0">
            <a:spAutoFit/>
          </a:bodyPr>
          <a:lstStyle/>
          <a:p>
            <a:r>
              <a:rPr lang="en-US" sz="1400" dirty="0"/>
              <a:t>Number of edges</a:t>
            </a:r>
          </a:p>
        </p:txBody>
      </p:sp>
      <p:sp>
        <p:nvSpPr>
          <p:cNvPr id="21" name="TextBox 20">
            <a:extLst>
              <a:ext uri="{FF2B5EF4-FFF2-40B4-BE49-F238E27FC236}">
                <a16:creationId xmlns:a16="http://schemas.microsoft.com/office/drawing/2014/main" id="{0C9A6381-17EA-48D5-A1A6-4EA593E31D53}"/>
              </a:ext>
            </a:extLst>
          </p:cNvPr>
          <p:cNvSpPr txBox="1"/>
          <p:nvPr/>
        </p:nvSpPr>
        <p:spPr>
          <a:xfrm>
            <a:off x="941402" y="5546618"/>
            <a:ext cx="1828800" cy="307777"/>
          </a:xfrm>
          <a:prstGeom prst="rect">
            <a:avLst/>
          </a:prstGeom>
          <a:noFill/>
        </p:spPr>
        <p:txBody>
          <a:bodyPr wrap="square" rtlCol="0">
            <a:spAutoFit/>
          </a:bodyPr>
          <a:lstStyle/>
          <a:p>
            <a:r>
              <a:rPr lang="en-US" sz="1400" dirty="0"/>
              <a:t>time</a:t>
            </a:r>
          </a:p>
        </p:txBody>
      </p:sp>
      <p:sp>
        <p:nvSpPr>
          <p:cNvPr id="22" name="TextBox 21">
            <a:extLst>
              <a:ext uri="{FF2B5EF4-FFF2-40B4-BE49-F238E27FC236}">
                <a16:creationId xmlns:a16="http://schemas.microsoft.com/office/drawing/2014/main" id="{6ADFEE18-0654-45AA-9DE8-4C970B695FC4}"/>
              </a:ext>
            </a:extLst>
          </p:cNvPr>
          <p:cNvSpPr txBox="1"/>
          <p:nvPr/>
        </p:nvSpPr>
        <p:spPr>
          <a:xfrm>
            <a:off x="3258712" y="5554341"/>
            <a:ext cx="1828800" cy="307777"/>
          </a:xfrm>
          <a:prstGeom prst="rect">
            <a:avLst/>
          </a:prstGeom>
          <a:noFill/>
        </p:spPr>
        <p:txBody>
          <a:bodyPr wrap="square" rtlCol="0">
            <a:spAutoFit/>
          </a:bodyPr>
          <a:lstStyle/>
          <a:p>
            <a:r>
              <a:rPr lang="en-US" sz="1400" dirty="0"/>
              <a:t>time</a:t>
            </a:r>
          </a:p>
        </p:txBody>
      </p:sp>
      <p:sp>
        <p:nvSpPr>
          <p:cNvPr id="23" name="TextBox 22">
            <a:extLst>
              <a:ext uri="{FF2B5EF4-FFF2-40B4-BE49-F238E27FC236}">
                <a16:creationId xmlns:a16="http://schemas.microsoft.com/office/drawing/2014/main" id="{60D1F514-173B-4912-B319-461A4A4BEA1E}"/>
              </a:ext>
            </a:extLst>
          </p:cNvPr>
          <p:cNvSpPr txBox="1"/>
          <p:nvPr/>
        </p:nvSpPr>
        <p:spPr>
          <a:xfrm rot="16200000">
            <a:off x="1746637" y="3821602"/>
            <a:ext cx="1828800" cy="307777"/>
          </a:xfrm>
          <a:prstGeom prst="rect">
            <a:avLst/>
          </a:prstGeom>
          <a:noFill/>
        </p:spPr>
        <p:txBody>
          <a:bodyPr wrap="square" rtlCol="0">
            <a:spAutoFit/>
          </a:bodyPr>
          <a:lstStyle/>
          <a:p>
            <a:r>
              <a:rPr lang="en-US" sz="1400" dirty="0"/>
              <a:t>Number of edges</a:t>
            </a:r>
          </a:p>
        </p:txBody>
      </p:sp>
    </p:spTree>
    <p:extLst>
      <p:ext uri="{BB962C8B-B14F-4D97-AF65-F5344CB8AC3E}">
        <p14:creationId xmlns:p14="http://schemas.microsoft.com/office/powerpoint/2010/main" val="7854661"/>
      </p:ext>
    </p:extLst>
  </p:cSld>
  <p:clrMapOvr>
    <a:masterClrMapping/>
  </p:clrMapOvr>
</p:sld>
</file>

<file path=ppt/theme/theme1.xml><?xml version="1.0" encoding="utf-8"?>
<a:theme xmlns:a="http://schemas.openxmlformats.org/drawingml/2006/main" name="Cover Slide Option 1 (includes title slide, title/author slide, and end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ver Slide Option 2 (includes title slide, title/author slide, and end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ver Slide Option 3 (includes title slide, title/author slide, and end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ver Slide Option 4 (includes title slide, title/author slide, and end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ver Slide Option 5 (includes title slide, title/author slide, and end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over Slide Option 6 (includes title slide and end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Inside Slide Option 1 (includes different content layou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Inside Slide Option 2 (includes different content layou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Wright-State-University-PowerPoint-Templates-11-2016</Template>
  <TotalTime>1566</TotalTime>
  <Words>2582</Words>
  <Application>Microsoft Office PowerPoint</Application>
  <PresentationFormat>On-screen Show (4:3)</PresentationFormat>
  <Paragraphs>214</Paragraphs>
  <Slides>15</Slides>
  <Notes>14</Notes>
  <HiddenSlides>4</HiddenSlides>
  <MMClips>2</MMClips>
  <ScaleCrop>false</ScaleCrop>
  <HeadingPairs>
    <vt:vector size="6" baseType="variant">
      <vt:variant>
        <vt:lpstr>Fonts Used</vt:lpstr>
      </vt:variant>
      <vt:variant>
        <vt:i4>3</vt:i4>
      </vt:variant>
      <vt:variant>
        <vt:lpstr>Theme</vt:lpstr>
      </vt:variant>
      <vt:variant>
        <vt:i4>8</vt:i4>
      </vt:variant>
      <vt:variant>
        <vt:lpstr>Slide Titles</vt:lpstr>
      </vt:variant>
      <vt:variant>
        <vt:i4>15</vt:i4>
      </vt:variant>
    </vt:vector>
  </HeadingPairs>
  <TitlesOfParts>
    <vt:vector size="26" baseType="lpstr">
      <vt:lpstr>Arial</vt:lpstr>
      <vt:lpstr>Calibri</vt:lpstr>
      <vt:lpstr>Times New Roman</vt:lpstr>
      <vt:lpstr>Cover Slide Option 1 (includes title slide, title/author slide, and ending slide)</vt:lpstr>
      <vt:lpstr>Cover Slide Option 2 (includes title slide, title/author slide, and ending slide)</vt:lpstr>
      <vt:lpstr>Cover Slide Option 3 (includes title slide, title/author slide, and ending slide)</vt:lpstr>
      <vt:lpstr>Cover Slide Option 4 (includes title slide, title/author slide, and ending slide)</vt:lpstr>
      <vt:lpstr>Cover Slide Option 5 (includes title slide, title/author slide, and ending slide)</vt:lpstr>
      <vt:lpstr>Cover Slide Option 6 (includes title slide and ending slide)</vt:lpstr>
      <vt:lpstr>Inside Slide Option 1 (includes different content layouts)</vt:lpstr>
      <vt:lpstr>Inside Slide Option 2 (includes different content layouts)</vt:lpstr>
      <vt:lpstr>Seasonality in Dynamic Stochastic Block Models</vt:lpstr>
      <vt:lpstr>Time varying complex systems are everywhere!</vt:lpstr>
      <vt:lpstr>Dynamic Network Representation</vt:lpstr>
      <vt:lpstr>Model Assumptions</vt:lpstr>
      <vt:lpstr>Preliminaries – Stochastic Block Model</vt:lpstr>
      <vt:lpstr>Structural Time Series</vt:lpstr>
      <vt:lpstr>Inference and Learning</vt:lpstr>
      <vt:lpstr>Posterior Inference by Kalman Filter</vt:lpstr>
      <vt:lpstr>Parameter Learning by  Expectation-Maximization</vt:lpstr>
      <vt:lpstr>Synthetic Experiments</vt:lpstr>
      <vt:lpstr>Increasing observed seasonal periods</vt:lpstr>
      <vt:lpstr>Increasing amount of measurement noise</vt:lpstr>
      <vt:lpstr>Moving Forward</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Seasonality in Dynamic Stochastic Block Models</dc:title>
  <dc:creator>robin_000</dc:creator>
  <cp:lastModifiedBy>robinson.329@wright.edu</cp:lastModifiedBy>
  <cp:revision>25</cp:revision>
  <dcterms:created xsi:type="dcterms:W3CDTF">2006-08-16T00:00:00Z</dcterms:created>
  <dcterms:modified xsi:type="dcterms:W3CDTF">2017-08-29T18:49:40Z</dcterms:modified>
</cp:coreProperties>
</file>